
<file path=[Content_Types].xml><?xml version="1.0" encoding="utf-8"?>
<Types xmlns="http://schemas.openxmlformats.org/package/2006/content-types">
  <Default Extension="bin" ContentType="application/vnd.openxmlformats-officedocument.oleObject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 autoCompressPictures="0">
  <p:sldMasterIdLst>
    <p:sldMasterId id="2147483673" r:id="rId1"/>
    <p:sldMasterId id="2147483721" r:id="rId2"/>
    <p:sldMasterId id="2147483711" r:id="rId3"/>
    <p:sldMasterId id="2147484559" r:id="rId4"/>
  </p:sldMasterIdLst>
  <p:notesMasterIdLst>
    <p:notesMasterId r:id="rId20"/>
  </p:notesMasterIdLst>
  <p:handoutMasterIdLst>
    <p:handoutMasterId r:id="rId21"/>
  </p:handoutMasterIdLst>
  <p:sldIdLst>
    <p:sldId id="818" r:id="rId5"/>
    <p:sldId id="820" r:id="rId6"/>
    <p:sldId id="866" r:id="rId7"/>
    <p:sldId id="854" r:id="rId8"/>
    <p:sldId id="865" r:id="rId9"/>
    <p:sldId id="855" r:id="rId10"/>
    <p:sldId id="859" r:id="rId11"/>
    <p:sldId id="856" r:id="rId12"/>
    <p:sldId id="857" r:id="rId13"/>
    <p:sldId id="858" r:id="rId14"/>
    <p:sldId id="861" r:id="rId15"/>
    <p:sldId id="863" r:id="rId16"/>
    <p:sldId id="862" r:id="rId17"/>
    <p:sldId id="868" r:id="rId18"/>
    <p:sldId id="869" r:id="rId19"/>
  </p:sldIdLst>
  <p:sldSz cx="12190413" cy="6858000"/>
  <p:notesSz cx="6797675" cy="9926638"/>
  <p:embeddedFontLst>
    <p:embeddedFont>
      <p:font typeface="Alatsi"/>
      <p:regular r:id="rId22"/>
      <p:bold r:id="rId23"/>
      <p:italic r:id="rId24"/>
      <p:boldItalic r:id="rId25"/>
    </p:embeddedFont>
    <p:embeddedFont>
      <p:font typeface="Bebas Neue" panose="020B0606020202050201" pitchFamily="34" charset="0"/>
      <p:regular r:id="rId26"/>
    </p:embeddedFont>
    <p:embeddedFont>
      <p:font typeface="Garamond" panose="02020404030301010803" pitchFamily="18" charset="0"/>
      <p:regular r:id="rId27"/>
      <p:bold r:id="rId28"/>
      <p:italic r:id="rId29"/>
      <p:boldItalic r:id="rId30"/>
    </p:embeddedFont>
  </p:embeddedFontLst>
  <p:custDataLst>
    <p:tags r:id="rId31"/>
  </p:custDataLst>
  <p:defaultTextStyle>
    <a:defPPr>
      <a:defRPr lang="de-DE"/>
    </a:defPPr>
    <a:lvl1pPr algn="l" defTabSz="912813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5613" indent="1588" algn="l" defTabSz="912813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2813" indent="1588" algn="l" defTabSz="912813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0013" indent="1588" algn="l" defTabSz="912813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7213" indent="1588" algn="l" defTabSz="912813" rtl="0" eaLnBrk="0" fontAlgn="base" hangingPunct="0">
      <a:spcBef>
        <a:spcPct val="0"/>
      </a:spcBef>
      <a:spcAft>
        <a:spcPct val="0"/>
      </a:spcAft>
      <a:defRPr sz="1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sz="1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sz="1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sz="19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981">
          <p15:clr>
            <a:srgbClr val="A4A3A4"/>
          </p15:clr>
        </p15:guide>
        <p15:guide id="2" orient="horz" pos="3657">
          <p15:clr>
            <a:srgbClr val="A4A3A4"/>
          </p15:clr>
        </p15:guide>
        <p15:guide id="3" orient="horz">
          <p15:clr>
            <a:srgbClr val="A4A3A4"/>
          </p15:clr>
        </p15:guide>
        <p15:guide id="4" orient="horz" pos="984">
          <p15:clr>
            <a:srgbClr val="A4A3A4"/>
          </p15:clr>
        </p15:guide>
        <p15:guide id="5" pos="338">
          <p15:clr>
            <a:srgbClr val="A4A3A4"/>
          </p15:clr>
        </p15:guide>
        <p15:guide id="6" pos="7339">
          <p15:clr>
            <a:srgbClr val="A4A3A4"/>
          </p15:clr>
        </p15:guide>
        <p15:guide id="7">
          <p15:clr>
            <a:srgbClr val="A4A3A4"/>
          </p15:clr>
        </p15:guide>
        <p15:guide id="8" pos="349">
          <p15:clr>
            <a:srgbClr val="A4A3A4"/>
          </p15:clr>
        </p15:guide>
        <p15:guide id="9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54D73"/>
    <a:srgbClr val="E9E9E9"/>
    <a:srgbClr val="E1E1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967" autoAdjust="0"/>
    <p:restoredTop sz="95028" autoAdjust="0"/>
  </p:normalViewPr>
  <p:slideViewPr>
    <p:cSldViewPr snapToGrid="0" snapToObjects="1">
      <p:cViewPr>
        <p:scale>
          <a:sx n="81" d="100"/>
          <a:sy n="81" d="100"/>
        </p:scale>
        <p:origin x="-128" y="54"/>
      </p:cViewPr>
      <p:guideLst>
        <p:guide orient="horz" pos="981"/>
        <p:guide orient="horz" pos="3657"/>
        <p:guide orient="horz"/>
        <p:guide orient="horz" pos="984"/>
        <p:guide pos="338"/>
        <p:guide pos="7339"/>
        <p:guide/>
        <p:guide pos="349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97" d="100"/>
        <a:sy n="97" d="100"/>
      </p:scale>
      <p:origin x="0" y="0"/>
    </p:cViewPr>
  </p:sorterViewPr>
  <p:notesViewPr>
    <p:cSldViewPr snapToGrid="0" snapToObjects="1">
      <p:cViewPr varScale="1">
        <p:scale>
          <a:sx n="63" d="100"/>
          <a:sy n="63" d="100"/>
        </p:scale>
        <p:origin x="-3006" y="-12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font" Target="fonts/font5.fntdata"/><Relationship Id="rId3" Type="http://schemas.openxmlformats.org/officeDocument/2006/relationships/slideMaster" Target="slideMasters/slideMaster3.xml"/><Relationship Id="rId21" Type="http://schemas.openxmlformats.org/officeDocument/2006/relationships/handoutMaster" Target="handoutMasters/handoutMaster1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font" Target="fonts/font4.fntdata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29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font" Target="fonts/font3.fntdata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gs" Target="tags/tag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B3C343A0-07CC-DF05-D15C-B1882C31ECB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defTabSz="914400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5FA4BB7-5B28-FA2E-1E18-3BBBECBEB932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3530108-DB6D-E18D-AE6B-D0512E24D2AC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4813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defTabSz="914400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F77B6D0B-85B3-5D4F-1D00-F5E133C8EC0A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4813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78A1BDD4-2107-774F-80D5-3FB1043CDC98}" type="slidenum">
              <a:rPr lang="de-DE" altLang="it-IT"/>
              <a:pPr>
                <a:defRPr/>
              </a:pPr>
              <a:t>‹N›</a:t>
            </a:fld>
            <a:endParaRPr lang="de-DE" altLang="it-IT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92374DCD-FC59-C637-26B2-23E8963E4B41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defTabSz="914400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4A93F1FC-EE61-A2E0-709A-EFA8966D2509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4813" cy="496888"/>
          </a:xfrm>
          <a:prstGeom prst="rect">
            <a:avLst/>
          </a:prstGeom>
          <a:noFill/>
          <a:ln>
            <a:noFill/>
          </a:ln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Folienbildplatzhalter 3">
            <a:extLst>
              <a:ext uri="{FF2B5EF4-FFF2-40B4-BE49-F238E27FC236}">
                <a16:creationId xmlns:a16="http://schemas.microsoft.com/office/drawing/2014/main" id="{8E35DDEC-1392-3FE0-CA90-D2D6A163391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>
            <a:extLst>
              <a:ext uri="{FF2B5EF4-FFF2-40B4-BE49-F238E27FC236}">
                <a16:creationId xmlns:a16="http://schemas.microsoft.com/office/drawing/2014/main" id="{C13DE64F-AFAF-FF7D-FAEF-CFFEC0186FFE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4875"/>
            <a:ext cx="5438775" cy="44672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568" tIns="45784" rIns="91568" bIns="4578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9F5DEE61-8B49-F7C4-1802-DF2E8A6EFAAB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944813" cy="4968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defTabSz="914400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5C6E0F07-AB5E-BBA3-6FD3-17B5EAEC468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</p:spPr>
        <p:txBody>
          <a:bodyPr vert="horz" wrap="square" lIns="91568" tIns="45784" rIns="91568" bIns="45784" numCol="1" anchor="b" anchorCtr="0" compatLnSpc="1">
            <a:prstTxWarp prst="textNoShape">
              <a:avLst/>
            </a:prstTxWarp>
          </a:bodyPr>
          <a:lstStyle>
            <a:lvl1pPr algn="r" defTabSz="914400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1216028-9FAB-DD4E-B19C-0D38E7FEA24E}" type="slidenum">
              <a:rPr lang="de-DE" altLang="it-IT"/>
              <a:pPr>
                <a:defRPr/>
              </a:pPr>
              <a:t>‹N›</a:t>
            </a:fld>
            <a:endParaRPr lang="de-DE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086" algn="l" defTabSz="9140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104" algn="l" defTabSz="9140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120" algn="l" defTabSz="9140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138" algn="l" defTabSz="91403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Foliennummernplatzhalter 6">
            <a:extLst>
              <a:ext uri="{FF2B5EF4-FFF2-40B4-BE49-F238E27FC236}">
                <a16:creationId xmlns:a16="http://schemas.microsoft.com/office/drawing/2014/main" id="{BCD7E18B-51A1-6E9A-2C23-E6677A238FE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30388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87588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44788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201988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59188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4A254A61-68D4-FA41-84A3-D50610476E52}" type="slidenum">
              <a:rPr lang="de-DE" altLang="it-IT" sz="1200" smtClean="0">
                <a:latin typeface="Calibri" panose="020F0502020204030204" pitchFamily="34" charset="0"/>
              </a:rPr>
              <a:pPr/>
              <a:t>1</a:t>
            </a:fld>
            <a:endParaRPr lang="de-DE" altLang="it-IT" sz="1200">
              <a:latin typeface="Calibri" panose="020F0502020204030204" pitchFamily="34" charset="0"/>
            </a:endParaRPr>
          </a:p>
        </p:txBody>
      </p:sp>
      <p:sp>
        <p:nvSpPr>
          <p:cNvPr id="16387" name="Rectangle 7">
            <a:extLst>
              <a:ext uri="{FF2B5EF4-FFF2-40B4-BE49-F238E27FC236}">
                <a16:creationId xmlns:a16="http://schemas.microsoft.com/office/drawing/2014/main" id="{2BACA0C1-34E6-9F10-8EEB-BC6388879AC9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54" tIns="45777" rIns="91554" bIns="45777" anchor="b"/>
          <a:lstStyle>
            <a:lvl1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538" indent="-287338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588" indent="-228600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1788" indent="-228600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575" indent="-228600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7775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4975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2175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9375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defTabSz="914400" eaLnBrk="1" hangingPunct="1"/>
            <a:fld id="{07590127-8134-B949-85B8-E94A9CA5CB92}" type="slidenum">
              <a:rPr altLang="it-IT" sz="1200" noProof="1">
                <a:latin typeface="Calibri" panose="020F0502020204030204" pitchFamily="34" charset="0"/>
              </a:rPr>
              <a:pPr algn="r" defTabSz="914400" eaLnBrk="1" hangingPunct="1"/>
              <a:t>1</a:t>
            </a:fld>
            <a:endParaRPr lang="it-IT" altLang="it-IT" sz="1200" noProof="1">
              <a:latin typeface="Calibri" panose="020F0502020204030204" pitchFamily="34" charset="0"/>
            </a:endParaRPr>
          </a:p>
        </p:txBody>
      </p:sp>
      <p:sp>
        <p:nvSpPr>
          <p:cNvPr id="16388" name="Rectangle 7">
            <a:extLst>
              <a:ext uri="{FF2B5EF4-FFF2-40B4-BE49-F238E27FC236}">
                <a16:creationId xmlns:a16="http://schemas.microsoft.com/office/drawing/2014/main" id="{AD7029D0-398F-EF53-E40E-A5F378BD6A5E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54450" y="9434513"/>
            <a:ext cx="29432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942" tIns="47475" rIns="94942" bIns="47475" anchor="b"/>
          <a:lstStyle>
            <a:lvl1pPr defTabSz="947738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538" indent="-287338" defTabSz="947738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588" indent="-228600" defTabSz="947738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1788" indent="-228600" defTabSz="947738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575" indent="-228600" defTabSz="947738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7775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4975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2175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9375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8B1A8C10-EF7A-B84F-9CF8-42618C39CEED}" type="slidenum">
              <a:rPr lang="en-US" altLang="it-IT" sz="1300">
                <a:latin typeface="Calibri" panose="020F0502020204030204" pitchFamily="34" charset="0"/>
              </a:rPr>
              <a:pPr algn="r" eaLnBrk="1" hangingPunct="1"/>
              <a:t>1</a:t>
            </a:fld>
            <a:endParaRPr lang="en-US" altLang="it-IT" sz="1300">
              <a:latin typeface="Calibri" panose="020F0502020204030204" pitchFamily="34" charset="0"/>
            </a:endParaRPr>
          </a:p>
        </p:txBody>
      </p:sp>
      <p:sp>
        <p:nvSpPr>
          <p:cNvPr id="16389" name="Rectangle 2">
            <a:extLst>
              <a:ext uri="{FF2B5EF4-FFF2-40B4-BE49-F238E27FC236}">
                <a16:creationId xmlns:a16="http://schemas.microsoft.com/office/drawing/2014/main" id="{80EF23CD-30AA-0E4B-6DC4-B5BCB60ABDF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488" y="744538"/>
            <a:ext cx="6619875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90" name="Rectangle 3">
            <a:extLst>
              <a:ext uri="{FF2B5EF4-FFF2-40B4-BE49-F238E27FC236}">
                <a16:creationId xmlns:a16="http://schemas.microsoft.com/office/drawing/2014/main" id="{C5E5D100-9B1F-37F6-CB84-1DE4F34BBE8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942" tIns="47475" rIns="94942" bIns="47475"/>
          <a:lstStyle/>
          <a:p>
            <a:pPr eaLnBrk="1" hangingPunct="1">
              <a:spcBef>
                <a:spcPct val="0"/>
              </a:spcBef>
            </a:pPr>
            <a:endParaRPr lang="it-IT" altLang="it-IT" noProof="1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Foliennummernplatzhalter 6">
            <a:extLst>
              <a:ext uri="{FF2B5EF4-FFF2-40B4-BE49-F238E27FC236}">
                <a16:creationId xmlns:a16="http://schemas.microsoft.com/office/drawing/2014/main" id="{7040704D-0053-3758-787A-17F839C072F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914400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371600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830388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87588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44788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201988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59188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7980755A-BDF8-A94A-8CC2-9786CA5B0522}" type="slidenum">
              <a:rPr lang="de-DE" altLang="it-IT" sz="1200" smtClean="0">
                <a:latin typeface="Calibri" panose="020F0502020204030204" pitchFamily="34" charset="0"/>
              </a:rPr>
              <a:pPr/>
              <a:t>2</a:t>
            </a:fld>
            <a:endParaRPr lang="de-DE" altLang="it-IT" sz="1200">
              <a:latin typeface="Calibri" panose="020F0502020204030204" pitchFamily="34" charset="0"/>
            </a:endParaRPr>
          </a:p>
        </p:txBody>
      </p:sp>
      <p:sp>
        <p:nvSpPr>
          <p:cNvPr id="18435" name="Rectangle 7">
            <a:extLst>
              <a:ext uri="{FF2B5EF4-FFF2-40B4-BE49-F238E27FC236}">
                <a16:creationId xmlns:a16="http://schemas.microsoft.com/office/drawing/2014/main" id="{40E2168D-9063-989A-AF6F-054B325BCFD1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51275" y="9428163"/>
            <a:ext cx="2944813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554" tIns="45777" rIns="91554" bIns="45777" anchor="b"/>
          <a:lstStyle>
            <a:lvl1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538" indent="-287338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588" indent="-228600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1788" indent="-228600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575" indent="-228600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7775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4975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2175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9375" indent="-228600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defTabSz="914400" eaLnBrk="1" hangingPunct="1"/>
            <a:fld id="{B651320F-F2C5-7C4B-961C-AC6497DB6682}" type="slidenum">
              <a:rPr altLang="it-IT" sz="1200" noProof="1">
                <a:latin typeface="Calibri" panose="020F0502020204030204" pitchFamily="34" charset="0"/>
              </a:rPr>
              <a:pPr algn="r" defTabSz="914400" eaLnBrk="1" hangingPunct="1"/>
              <a:t>2</a:t>
            </a:fld>
            <a:endParaRPr lang="it-IT" altLang="it-IT" sz="1200" noProof="1">
              <a:latin typeface="Calibri" panose="020F0502020204030204" pitchFamily="34" charset="0"/>
            </a:endParaRPr>
          </a:p>
        </p:txBody>
      </p:sp>
      <p:sp>
        <p:nvSpPr>
          <p:cNvPr id="18436" name="Rectangle 7">
            <a:extLst>
              <a:ext uri="{FF2B5EF4-FFF2-40B4-BE49-F238E27FC236}">
                <a16:creationId xmlns:a16="http://schemas.microsoft.com/office/drawing/2014/main" id="{C8B37ED4-330C-24AC-1C51-32F3DBFCB333}"/>
              </a:ext>
            </a:extLst>
          </p:cNvPr>
          <p:cNvSpPr txBox="1">
            <a:spLocks noGrp="1" noChangeArrowheads="1"/>
          </p:cNvSpPr>
          <p:nvPr/>
        </p:nvSpPr>
        <p:spPr bwMode="auto">
          <a:xfrm>
            <a:off x="3854450" y="9434513"/>
            <a:ext cx="2943225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942" tIns="47475" rIns="94942" bIns="47475" anchor="b"/>
          <a:lstStyle>
            <a:lvl1pPr defTabSz="947738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4538" indent="-287338" defTabSz="947738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4588" indent="-228600" defTabSz="947738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1788" indent="-228600" defTabSz="947738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60575" indent="-228600" defTabSz="947738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7775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4975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32175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9375" indent="-228600" defTabSz="94773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1A913186-C1EF-9D46-883A-1D6DD19E4A75}" type="slidenum">
              <a:rPr lang="en-US" altLang="it-IT" sz="1300">
                <a:latin typeface="Calibri" panose="020F0502020204030204" pitchFamily="34" charset="0"/>
              </a:rPr>
              <a:pPr algn="r" eaLnBrk="1" hangingPunct="1"/>
              <a:t>2</a:t>
            </a:fld>
            <a:endParaRPr lang="en-US" altLang="it-IT" sz="1300">
              <a:latin typeface="Calibri" panose="020F0502020204030204" pitchFamily="34" charset="0"/>
            </a:endParaRPr>
          </a:p>
        </p:txBody>
      </p:sp>
      <p:sp>
        <p:nvSpPr>
          <p:cNvPr id="18437" name="Rectangle 2">
            <a:extLst>
              <a:ext uri="{FF2B5EF4-FFF2-40B4-BE49-F238E27FC236}">
                <a16:creationId xmlns:a16="http://schemas.microsoft.com/office/drawing/2014/main" id="{D1876A2C-6ADF-412C-A5D4-E18CF978820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90488" y="744538"/>
            <a:ext cx="6619875" cy="3724275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8" name="Rectangle 3">
            <a:extLst>
              <a:ext uri="{FF2B5EF4-FFF2-40B4-BE49-F238E27FC236}">
                <a16:creationId xmlns:a16="http://schemas.microsoft.com/office/drawing/2014/main" id="{DBD1CDE0-0C24-7072-6106-A0CF93F4FB7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906463" y="4714875"/>
            <a:ext cx="4984750" cy="44672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4942" tIns="47475" rIns="94942" bIns="47475"/>
          <a:lstStyle/>
          <a:p>
            <a:pPr eaLnBrk="1" hangingPunct="1">
              <a:spcBef>
                <a:spcPct val="0"/>
              </a:spcBef>
            </a:pPr>
            <a:endParaRPr lang="it-IT" altLang="it-IT" noProof="1">
              <a:cs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oleObject" Target="../embeddings/oleObject2.bin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oleObject" Target="../embeddings/oleObject3.bin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2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oleObject" Target="../embeddings/oleObject4.bin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oleObject" Target="../embeddings/oleObject3.bin"/><Relationship Id="rId1" Type="http://schemas.openxmlformats.org/officeDocument/2006/relationships/slideMaster" Target="../slideMasters/slideMaster4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8">
            <a:extLst>
              <a:ext uri="{FF2B5EF4-FFF2-40B4-BE49-F238E27FC236}">
                <a16:creationId xmlns:a16="http://schemas.microsoft.com/office/drawing/2014/main" id="{320A035F-BC05-0AF3-0B4D-B300ECA1A2CB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095875" y="-363538"/>
            <a:ext cx="7116763" cy="5746751"/>
            <a:chOff x="5096181" y="-364099"/>
            <a:chExt cx="7116058" cy="5747957"/>
          </a:xfrm>
        </p:grpSpPr>
        <p:grpSp>
          <p:nvGrpSpPr>
            <p:cNvPr id="3" name="Gruppieren 14">
              <a:extLst>
                <a:ext uri="{FF2B5EF4-FFF2-40B4-BE49-F238E27FC236}">
                  <a16:creationId xmlns:a16="http://schemas.microsoft.com/office/drawing/2014/main" id="{E958E896-268A-08DC-19E8-611DB0384C5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7412564" y="0"/>
              <a:ext cx="4799675" cy="5383858"/>
              <a:chOff x="7412564" y="0"/>
              <a:chExt cx="4799675" cy="5383858"/>
            </a:xfrm>
          </p:grpSpPr>
          <p:sp>
            <p:nvSpPr>
              <p:cNvPr id="28" name="Flussdiagramm: Daten 6">
                <a:extLst>
                  <a:ext uri="{FF2B5EF4-FFF2-40B4-BE49-F238E27FC236}">
                    <a16:creationId xmlns:a16="http://schemas.microsoft.com/office/drawing/2014/main" id="{4958ADC5-6F04-B10D-5822-4372E08AB7DA}"/>
                  </a:ext>
                </a:extLst>
              </p:cNvPr>
              <p:cNvSpPr/>
              <p:nvPr userDrawn="1"/>
            </p:nvSpPr>
            <p:spPr>
              <a:xfrm rot="18300000" flipV="1">
                <a:off x="11138307" y="4789303"/>
                <a:ext cx="612904" cy="576206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accent3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29" name="Rechteck 64">
                <a:extLst>
                  <a:ext uri="{FF2B5EF4-FFF2-40B4-BE49-F238E27FC236}">
                    <a16:creationId xmlns:a16="http://schemas.microsoft.com/office/drawing/2014/main" id="{6553D64D-D77D-87F5-CCA3-AAB126AC5BC7}"/>
                  </a:ext>
                </a:extLst>
              </p:cNvPr>
              <p:cNvSpPr/>
              <p:nvPr userDrawn="1"/>
            </p:nvSpPr>
            <p:spPr>
              <a:xfrm>
                <a:off x="7412115" y="-485"/>
                <a:ext cx="4323921" cy="5163634"/>
              </a:xfrm>
              <a:custGeom>
                <a:avLst/>
                <a:gdLst/>
                <a:ahLst/>
                <a:cxnLst/>
                <a:rect l="l" t="t" r="r" b="b"/>
                <a:pathLst>
                  <a:path w="4323966" h="5163263">
                    <a:moveTo>
                      <a:pt x="3620052" y="5163123"/>
                    </a:moveTo>
                    <a:lnTo>
                      <a:pt x="3971956" y="5163193"/>
                    </a:lnTo>
                    <a:lnTo>
                      <a:pt x="3620150" y="5163263"/>
                    </a:lnTo>
                    <a:close/>
                    <a:moveTo>
                      <a:pt x="4323914" y="5163049"/>
                    </a:moveTo>
                    <a:lnTo>
                      <a:pt x="4323966" y="5163124"/>
                    </a:lnTo>
                    <a:lnTo>
                      <a:pt x="4323863" y="5163123"/>
                    </a:lnTo>
                    <a:close/>
                    <a:moveTo>
                      <a:pt x="0" y="0"/>
                    </a:moveTo>
                    <a:lnTo>
                      <a:pt x="701793" y="0"/>
                    </a:lnTo>
                    <a:lnTo>
                      <a:pt x="3971956" y="4661361"/>
                    </a:lnTo>
                    <a:lnTo>
                      <a:pt x="3620000" y="5163049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30" name="Rechteck 70">
                <a:extLst>
                  <a:ext uri="{FF2B5EF4-FFF2-40B4-BE49-F238E27FC236}">
                    <a16:creationId xmlns:a16="http://schemas.microsoft.com/office/drawing/2014/main" id="{E92B5F36-E0D5-5D93-5358-DD72601690C4}"/>
                  </a:ext>
                </a:extLst>
              </p:cNvPr>
              <p:cNvSpPr/>
              <p:nvPr userDrawn="1"/>
            </p:nvSpPr>
            <p:spPr>
              <a:xfrm>
                <a:off x="11032843" y="3481634"/>
                <a:ext cx="1179396" cy="1681515"/>
              </a:xfrm>
              <a:custGeom>
                <a:avLst/>
                <a:gdLst/>
                <a:ahLst/>
                <a:cxnLst/>
                <a:rect l="l" t="t" r="r" b="b"/>
                <a:pathLst>
                  <a:path w="1179729" h="1681751">
                    <a:moveTo>
                      <a:pt x="703915" y="1681612"/>
                    </a:moveTo>
                    <a:lnTo>
                      <a:pt x="703816" y="1681751"/>
                    </a:lnTo>
                    <a:lnTo>
                      <a:pt x="352009" y="1681682"/>
                    </a:lnTo>
                    <a:close/>
                    <a:moveTo>
                      <a:pt x="51" y="1681538"/>
                    </a:moveTo>
                    <a:lnTo>
                      <a:pt x="103" y="1681611"/>
                    </a:lnTo>
                    <a:lnTo>
                      <a:pt x="0" y="1681612"/>
                    </a:lnTo>
                    <a:close/>
                    <a:moveTo>
                      <a:pt x="1179729" y="0"/>
                    </a:moveTo>
                    <a:lnTo>
                      <a:pt x="1179729" y="1002978"/>
                    </a:lnTo>
                    <a:lnTo>
                      <a:pt x="703966" y="1681538"/>
                    </a:lnTo>
                    <a:lnTo>
                      <a:pt x="352009" y="117985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4" name="Gruppieren 8">
              <a:extLst>
                <a:ext uri="{FF2B5EF4-FFF2-40B4-BE49-F238E27FC236}">
                  <a16:creationId xmlns:a16="http://schemas.microsoft.com/office/drawing/2014/main" id="{EDE6374B-7DEE-7AE5-E0EB-CD87119ECB46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096181" y="-364099"/>
              <a:ext cx="2182565" cy="2194247"/>
              <a:chOff x="5096181" y="-364099"/>
              <a:chExt cx="2182565" cy="2194247"/>
            </a:xfrm>
          </p:grpSpPr>
          <p:sp>
            <p:nvSpPr>
              <p:cNvPr id="25" name="Flussdiagramm: Daten 6">
                <a:extLst>
                  <a:ext uri="{FF2B5EF4-FFF2-40B4-BE49-F238E27FC236}">
                    <a16:creationId xmlns:a16="http://schemas.microsoft.com/office/drawing/2014/main" id="{8445FCEF-6993-E7C9-9F5C-DC0BBEB70AB7}"/>
                  </a:ext>
                </a:extLst>
              </p:cNvPr>
              <p:cNvSpPr/>
              <p:nvPr userDrawn="1"/>
            </p:nvSpPr>
            <p:spPr>
              <a:xfrm rot="3300000" flipH="1" flipV="1">
                <a:off x="4287884" y="444198"/>
                <a:ext cx="2194386" cy="577793"/>
              </a:xfrm>
              <a:custGeom>
                <a:avLst/>
                <a:gdLst/>
                <a:ahLst/>
                <a:cxnLst/>
                <a:rect l="l" t="t" r="r" b="b"/>
                <a:pathLst>
                  <a:path w="2194247" h="577727">
                    <a:moveTo>
                      <a:pt x="403750" y="1115"/>
                    </a:moveTo>
                    <a:lnTo>
                      <a:pt x="201848" y="289338"/>
                    </a:lnTo>
                    <a:lnTo>
                      <a:pt x="403580" y="1115"/>
                    </a:lnTo>
                    <a:close/>
                    <a:moveTo>
                      <a:pt x="92" y="577727"/>
                    </a:moveTo>
                    <a:lnTo>
                      <a:pt x="0" y="577727"/>
                    </a:lnTo>
                    <a:lnTo>
                      <a:pt x="60" y="577643"/>
                    </a:lnTo>
                    <a:close/>
                    <a:moveTo>
                      <a:pt x="2194247" y="0"/>
                    </a:moveTo>
                    <a:lnTo>
                      <a:pt x="1790844" y="576119"/>
                    </a:lnTo>
                    <a:lnTo>
                      <a:pt x="612925" y="577177"/>
                    </a:lnTo>
                    <a:lnTo>
                      <a:pt x="403841" y="1115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26" name="Flussdiagramm: Daten 6">
                <a:extLst>
                  <a:ext uri="{FF2B5EF4-FFF2-40B4-BE49-F238E27FC236}">
                    <a16:creationId xmlns:a16="http://schemas.microsoft.com/office/drawing/2014/main" id="{6AF79DA4-F00B-87BC-CC81-598F03CF1237}"/>
                  </a:ext>
                </a:extLst>
              </p:cNvPr>
              <p:cNvSpPr/>
              <p:nvPr userDrawn="1"/>
            </p:nvSpPr>
            <p:spPr>
              <a:xfrm rot="18300000" flipV="1">
                <a:off x="5652450" y="1092827"/>
                <a:ext cx="612903" cy="576206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27" name="Rechteck 58">
                <a:extLst>
                  <a:ext uri="{FF2B5EF4-FFF2-40B4-BE49-F238E27FC236}">
                    <a16:creationId xmlns:a16="http://schemas.microsoft.com/office/drawing/2014/main" id="{C5B69947-7841-67AA-DA43-93DA79E2E44E}"/>
                  </a:ext>
                </a:extLst>
              </p:cNvPr>
              <p:cNvSpPr/>
              <p:nvPr userDrawn="1"/>
            </p:nvSpPr>
            <p:spPr>
              <a:xfrm>
                <a:off x="5546986" y="-485"/>
                <a:ext cx="1731792" cy="1467158"/>
              </a:xfrm>
              <a:custGeom>
                <a:avLst/>
                <a:gdLst/>
                <a:ahLst/>
                <a:cxnLst/>
                <a:rect l="l" t="t" r="r" b="b"/>
                <a:pathLst>
                  <a:path w="1731814" h="1466188">
                    <a:moveTo>
                      <a:pt x="703915" y="1466049"/>
                    </a:moveTo>
                    <a:lnTo>
                      <a:pt x="703816" y="1466188"/>
                    </a:lnTo>
                    <a:lnTo>
                      <a:pt x="352009" y="1466120"/>
                    </a:lnTo>
                    <a:close/>
                    <a:moveTo>
                      <a:pt x="51" y="1465976"/>
                    </a:moveTo>
                    <a:lnTo>
                      <a:pt x="103" y="1466049"/>
                    </a:lnTo>
                    <a:lnTo>
                      <a:pt x="0" y="1466049"/>
                    </a:lnTo>
                    <a:close/>
                    <a:moveTo>
                      <a:pt x="1028502" y="0"/>
                    </a:moveTo>
                    <a:lnTo>
                      <a:pt x="1731814" y="0"/>
                    </a:lnTo>
                    <a:lnTo>
                      <a:pt x="703966" y="1465976"/>
                    </a:lnTo>
                    <a:lnTo>
                      <a:pt x="352009" y="96428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5" name="Gruppieren 13">
              <a:extLst>
                <a:ext uri="{FF2B5EF4-FFF2-40B4-BE49-F238E27FC236}">
                  <a16:creationId xmlns:a16="http://schemas.microsoft.com/office/drawing/2014/main" id="{8D7793C1-F67C-A368-D337-7FEFDD5B9C6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6940642" y="0"/>
              <a:ext cx="2274153" cy="1470862"/>
              <a:chOff x="6940642" y="0"/>
              <a:chExt cx="2274153" cy="1470862"/>
            </a:xfrm>
          </p:grpSpPr>
          <p:sp>
            <p:nvSpPr>
              <p:cNvPr id="22" name="Flussdiagramm: Daten 6">
                <a:extLst>
                  <a:ext uri="{FF2B5EF4-FFF2-40B4-BE49-F238E27FC236}">
                    <a16:creationId xmlns:a16="http://schemas.microsoft.com/office/drawing/2014/main" id="{C273DB70-F65E-51BF-7454-6F90AD9FC11D}"/>
                  </a:ext>
                </a:extLst>
              </p:cNvPr>
              <p:cNvSpPr/>
              <p:nvPr userDrawn="1"/>
            </p:nvSpPr>
            <p:spPr>
              <a:xfrm rot="18300000" flipV="1">
                <a:off x="7945410" y="1152331"/>
                <a:ext cx="328682" cy="309531"/>
              </a:xfrm>
              <a:custGeom>
                <a:avLst/>
                <a:gdLst/>
                <a:ahLst/>
                <a:cxnLst/>
                <a:rect l="l" t="t" r="r" b="b"/>
                <a:pathLst>
                  <a:path w="328909" h="309456">
                    <a:moveTo>
                      <a:pt x="108294" y="154684"/>
                    </a:moveTo>
                    <a:lnTo>
                      <a:pt x="0" y="309410"/>
                    </a:lnTo>
                    <a:lnTo>
                      <a:pt x="16" y="309456"/>
                    </a:lnTo>
                    <a:lnTo>
                      <a:pt x="328909" y="309160"/>
                    </a:lnTo>
                    <a:lnTo>
                      <a:pt x="216699" y="0"/>
                    </a:lnTo>
                    <a:lnTo>
                      <a:pt x="216651" y="0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23" name="Rechteck 61">
                <a:extLst>
                  <a:ext uri="{FF2B5EF4-FFF2-40B4-BE49-F238E27FC236}">
                    <a16:creationId xmlns:a16="http://schemas.microsoft.com/office/drawing/2014/main" id="{258D486D-8D7F-EDD5-EC33-5E3E9B5276E1}"/>
                  </a:ext>
                </a:extLst>
              </p:cNvPr>
              <p:cNvSpPr/>
              <p:nvPr userDrawn="1"/>
            </p:nvSpPr>
            <p:spPr>
              <a:xfrm>
                <a:off x="6940673" y="-485"/>
                <a:ext cx="1327019" cy="1352834"/>
              </a:xfrm>
              <a:custGeom>
                <a:avLst/>
                <a:gdLst/>
                <a:ahLst/>
                <a:cxnLst/>
                <a:rect l="l" t="t" r="r" b="b"/>
                <a:pathLst>
                  <a:path w="1325990" h="1352474">
                    <a:moveTo>
                      <a:pt x="948216" y="1352399"/>
                    </a:moveTo>
                    <a:lnTo>
                      <a:pt x="1137075" y="1352438"/>
                    </a:lnTo>
                    <a:lnTo>
                      <a:pt x="948268" y="1352474"/>
                    </a:lnTo>
                    <a:close/>
                    <a:moveTo>
                      <a:pt x="1325962" y="1352359"/>
                    </a:moveTo>
                    <a:lnTo>
                      <a:pt x="1325990" y="1352400"/>
                    </a:lnTo>
                    <a:lnTo>
                      <a:pt x="1325935" y="1352399"/>
                    </a:lnTo>
                    <a:close/>
                    <a:moveTo>
                      <a:pt x="0" y="0"/>
                    </a:moveTo>
                    <a:lnTo>
                      <a:pt x="377220" y="0"/>
                    </a:lnTo>
                    <a:lnTo>
                      <a:pt x="1137076" y="1083116"/>
                    </a:lnTo>
                    <a:lnTo>
                      <a:pt x="948188" y="135236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24" name="Rechteck 62">
                <a:extLst>
                  <a:ext uri="{FF2B5EF4-FFF2-40B4-BE49-F238E27FC236}">
                    <a16:creationId xmlns:a16="http://schemas.microsoft.com/office/drawing/2014/main" id="{AACE76E1-6369-B830-3334-A2E4327214FB}"/>
                  </a:ext>
                </a:extLst>
              </p:cNvPr>
              <p:cNvSpPr/>
              <p:nvPr userDrawn="1"/>
            </p:nvSpPr>
            <p:spPr>
              <a:xfrm>
                <a:off x="7888317" y="-485"/>
                <a:ext cx="1327019" cy="1352834"/>
              </a:xfrm>
              <a:custGeom>
                <a:avLst/>
                <a:gdLst/>
                <a:ahLst/>
                <a:cxnLst/>
                <a:rect l="l" t="t" r="r" b="b"/>
                <a:pathLst>
                  <a:path w="1325990" h="1352475">
                    <a:moveTo>
                      <a:pt x="377774" y="1352400"/>
                    </a:moveTo>
                    <a:lnTo>
                      <a:pt x="377722" y="1352475"/>
                    </a:lnTo>
                    <a:lnTo>
                      <a:pt x="188914" y="1352438"/>
                    </a:lnTo>
                    <a:close/>
                    <a:moveTo>
                      <a:pt x="26" y="1352361"/>
                    </a:moveTo>
                    <a:lnTo>
                      <a:pt x="55" y="1352400"/>
                    </a:lnTo>
                    <a:lnTo>
                      <a:pt x="0" y="1352400"/>
                    </a:lnTo>
                    <a:close/>
                    <a:moveTo>
                      <a:pt x="948771" y="0"/>
                    </a:moveTo>
                    <a:lnTo>
                      <a:pt x="1325990" y="0"/>
                    </a:lnTo>
                    <a:lnTo>
                      <a:pt x="377802" y="1352361"/>
                    </a:lnTo>
                    <a:lnTo>
                      <a:pt x="188914" y="1083117"/>
                    </a:lnTo>
                    <a:close/>
                  </a:path>
                </a:pathLst>
              </a:custGeom>
              <a:solidFill>
                <a:schemeClr val="accent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6" name="Gruppieren 16">
              <a:extLst>
                <a:ext uri="{FF2B5EF4-FFF2-40B4-BE49-F238E27FC236}">
                  <a16:creationId xmlns:a16="http://schemas.microsoft.com/office/drawing/2014/main" id="{623BBEA3-0FFF-07ED-E24E-0B08F17B299F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9665525" y="0"/>
              <a:ext cx="2546714" cy="2285187"/>
              <a:chOff x="9665525" y="0"/>
              <a:chExt cx="2546714" cy="2285187"/>
            </a:xfrm>
          </p:grpSpPr>
          <p:sp>
            <p:nvSpPr>
              <p:cNvPr id="19" name="Flussdiagramm: Daten 6">
                <a:extLst>
                  <a:ext uri="{FF2B5EF4-FFF2-40B4-BE49-F238E27FC236}">
                    <a16:creationId xmlns:a16="http://schemas.microsoft.com/office/drawing/2014/main" id="{93AD2B03-F1A7-8C87-2CB4-6EAF02D66F69}"/>
                  </a:ext>
                </a:extLst>
              </p:cNvPr>
              <p:cNvSpPr/>
              <p:nvPr userDrawn="1"/>
            </p:nvSpPr>
            <p:spPr>
              <a:xfrm rot="18300000" flipV="1">
                <a:off x="11241527" y="1966094"/>
                <a:ext cx="328682" cy="307945"/>
              </a:xfrm>
              <a:custGeom>
                <a:avLst/>
                <a:gdLst/>
                <a:ahLst/>
                <a:cxnLst/>
                <a:rect l="l" t="t" r="r" b="b"/>
                <a:pathLst>
                  <a:path w="328909" h="309456">
                    <a:moveTo>
                      <a:pt x="108294" y="154684"/>
                    </a:moveTo>
                    <a:lnTo>
                      <a:pt x="0" y="309410"/>
                    </a:lnTo>
                    <a:lnTo>
                      <a:pt x="16" y="309456"/>
                    </a:lnTo>
                    <a:lnTo>
                      <a:pt x="328909" y="309160"/>
                    </a:lnTo>
                    <a:lnTo>
                      <a:pt x="216699" y="0"/>
                    </a:lnTo>
                    <a:lnTo>
                      <a:pt x="216651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20" name="Rechteck 66">
                <a:extLst>
                  <a:ext uri="{FF2B5EF4-FFF2-40B4-BE49-F238E27FC236}">
                    <a16:creationId xmlns:a16="http://schemas.microsoft.com/office/drawing/2014/main" id="{E6E55F15-089D-912B-80E5-D05A0C9F3366}"/>
                  </a:ext>
                </a:extLst>
              </p:cNvPr>
              <p:cNvSpPr/>
              <p:nvPr userDrawn="1"/>
            </p:nvSpPr>
            <p:spPr>
              <a:xfrm>
                <a:off x="9666141" y="-485"/>
                <a:ext cx="1896874" cy="2165804"/>
              </a:xfrm>
              <a:custGeom>
                <a:avLst/>
                <a:gdLst/>
                <a:ahLst/>
                <a:cxnLst/>
                <a:rect l="l" t="t" r="r" b="b"/>
                <a:pathLst>
                  <a:path w="1896942" h="2166799">
                    <a:moveTo>
                      <a:pt x="1519167" y="2166724"/>
                    </a:moveTo>
                    <a:lnTo>
                      <a:pt x="1708027" y="2166763"/>
                    </a:lnTo>
                    <a:lnTo>
                      <a:pt x="1519219" y="2166799"/>
                    </a:lnTo>
                    <a:close/>
                    <a:moveTo>
                      <a:pt x="1896914" y="2166684"/>
                    </a:moveTo>
                    <a:lnTo>
                      <a:pt x="1896942" y="2166725"/>
                    </a:lnTo>
                    <a:lnTo>
                      <a:pt x="1896887" y="2166724"/>
                    </a:lnTo>
                    <a:close/>
                    <a:moveTo>
                      <a:pt x="0" y="0"/>
                    </a:moveTo>
                    <a:lnTo>
                      <a:pt x="376883" y="0"/>
                    </a:lnTo>
                    <a:lnTo>
                      <a:pt x="1708027" y="1897441"/>
                    </a:lnTo>
                    <a:lnTo>
                      <a:pt x="1519139" y="2166685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21" name="Rechteck 68">
                <a:extLst>
                  <a:ext uri="{FF2B5EF4-FFF2-40B4-BE49-F238E27FC236}">
                    <a16:creationId xmlns:a16="http://schemas.microsoft.com/office/drawing/2014/main" id="{96F1CE82-688D-9B60-022B-6B91262176BF}"/>
                  </a:ext>
                </a:extLst>
              </p:cNvPr>
              <p:cNvSpPr/>
              <p:nvPr userDrawn="1"/>
            </p:nvSpPr>
            <p:spPr>
              <a:xfrm>
                <a:off x="11185228" y="701337"/>
                <a:ext cx="1027011" cy="1463982"/>
              </a:xfrm>
              <a:custGeom>
                <a:avLst/>
                <a:gdLst/>
                <a:ahLst/>
                <a:cxnLst/>
                <a:rect l="l" t="t" r="r" b="b"/>
                <a:pathLst>
                  <a:path w="1027600" h="1464838">
                    <a:moveTo>
                      <a:pt x="377775" y="1464763"/>
                    </a:moveTo>
                    <a:lnTo>
                      <a:pt x="377723" y="1464838"/>
                    </a:lnTo>
                    <a:lnTo>
                      <a:pt x="188914" y="1464801"/>
                    </a:lnTo>
                    <a:close/>
                    <a:moveTo>
                      <a:pt x="27" y="1464723"/>
                    </a:moveTo>
                    <a:lnTo>
                      <a:pt x="55" y="1464763"/>
                    </a:lnTo>
                    <a:lnTo>
                      <a:pt x="0" y="1464763"/>
                    </a:lnTo>
                    <a:close/>
                    <a:moveTo>
                      <a:pt x="1027600" y="0"/>
                    </a:moveTo>
                    <a:lnTo>
                      <a:pt x="1027600" y="537945"/>
                    </a:lnTo>
                    <a:lnTo>
                      <a:pt x="377803" y="1464724"/>
                    </a:lnTo>
                    <a:lnTo>
                      <a:pt x="188915" y="119548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7" name="Gruppieren 15">
              <a:extLst>
                <a:ext uri="{FF2B5EF4-FFF2-40B4-BE49-F238E27FC236}">
                  <a16:creationId xmlns:a16="http://schemas.microsoft.com/office/drawing/2014/main" id="{8B75CEBE-50CA-0799-E508-872E98D65792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8669764" y="0"/>
              <a:ext cx="3542475" cy="3590769"/>
              <a:chOff x="8669764" y="0"/>
              <a:chExt cx="3542475" cy="3590769"/>
            </a:xfrm>
          </p:grpSpPr>
          <p:sp>
            <p:nvSpPr>
              <p:cNvPr id="16" name="Flussdiagramm: Daten 6">
                <a:extLst>
                  <a:ext uri="{FF2B5EF4-FFF2-40B4-BE49-F238E27FC236}">
                    <a16:creationId xmlns:a16="http://schemas.microsoft.com/office/drawing/2014/main" id="{7A3CDEC6-2A7B-30C3-04FE-DBF40B27F123}"/>
                  </a:ext>
                </a:extLst>
              </p:cNvPr>
              <p:cNvSpPr/>
              <p:nvPr userDrawn="1"/>
            </p:nvSpPr>
            <p:spPr>
              <a:xfrm rot="18300000" flipV="1">
                <a:off x="11138307" y="2996638"/>
                <a:ext cx="612904" cy="576206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7" name="Rechteck 65">
                <a:extLst>
                  <a:ext uri="{FF2B5EF4-FFF2-40B4-BE49-F238E27FC236}">
                    <a16:creationId xmlns:a16="http://schemas.microsoft.com/office/drawing/2014/main" id="{C46F79C6-3AE7-0057-0825-B40837A64D0E}"/>
                  </a:ext>
                </a:extLst>
              </p:cNvPr>
              <p:cNvSpPr/>
              <p:nvPr userDrawn="1"/>
            </p:nvSpPr>
            <p:spPr>
              <a:xfrm>
                <a:off x="8669290" y="-485"/>
                <a:ext cx="3066746" cy="3370970"/>
              </a:xfrm>
              <a:custGeom>
                <a:avLst/>
                <a:gdLst/>
                <a:ahLst/>
                <a:cxnLst/>
                <a:rect l="l" t="t" r="r" b="b"/>
                <a:pathLst>
                  <a:path w="3066766" h="3370173">
                    <a:moveTo>
                      <a:pt x="2362852" y="3370034"/>
                    </a:moveTo>
                    <a:lnTo>
                      <a:pt x="2714756" y="3370104"/>
                    </a:lnTo>
                    <a:lnTo>
                      <a:pt x="2362950" y="3370173"/>
                    </a:lnTo>
                    <a:close/>
                    <a:moveTo>
                      <a:pt x="3066714" y="3369960"/>
                    </a:moveTo>
                    <a:lnTo>
                      <a:pt x="3066766" y="3370034"/>
                    </a:lnTo>
                    <a:lnTo>
                      <a:pt x="3066663" y="3370034"/>
                    </a:lnTo>
                    <a:close/>
                    <a:moveTo>
                      <a:pt x="0" y="0"/>
                    </a:moveTo>
                    <a:lnTo>
                      <a:pt x="702529" y="0"/>
                    </a:lnTo>
                    <a:lnTo>
                      <a:pt x="2714756" y="2868272"/>
                    </a:lnTo>
                    <a:lnTo>
                      <a:pt x="2362800" y="3369959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18" name="Rechteck 69">
                <a:extLst>
                  <a:ext uri="{FF2B5EF4-FFF2-40B4-BE49-F238E27FC236}">
                    <a16:creationId xmlns:a16="http://schemas.microsoft.com/office/drawing/2014/main" id="{B4435818-B82E-A3AC-5D9E-CB6E2DC70D80}"/>
                  </a:ext>
                </a:extLst>
              </p:cNvPr>
              <p:cNvSpPr/>
              <p:nvPr userDrawn="1"/>
            </p:nvSpPr>
            <p:spPr>
              <a:xfrm>
                <a:off x="11032843" y="1688969"/>
                <a:ext cx="1179396" cy="1681516"/>
              </a:xfrm>
              <a:custGeom>
                <a:avLst/>
                <a:gdLst/>
                <a:ahLst/>
                <a:cxnLst/>
                <a:rect l="l" t="t" r="r" b="b"/>
                <a:pathLst>
                  <a:path w="1179729" h="1681750">
                    <a:moveTo>
                      <a:pt x="703915" y="1681611"/>
                    </a:moveTo>
                    <a:lnTo>
                      <a:pt x="703816" y="1681750"/>
                    </a:lnTo>
                    <a:lnTo>
                      <a:pt x="352009" y="1681681"/>
                    </a:lnTo>
                    <a:close/>
                    <a:moveTo>
                      <a:pt x="51" y="1681538"/>
                    </a:moveTo>
                    <a:lnTo>
                      <a:pt x="103" y="1681611"/>
                    </a:lnTo>
                    <a:lnTo>
                      <a:pt x="0" y="1681611"/>
                    </a:lnTo>
                    <a:close/>
                    <a:moveTo>
                      <a:pt x="1179729" y="0"/>
                    </a:moveTo>
                    <a:lnTo>
                      <a:pt x="1179729" y="1002977"/>
                    </a:lnTo>
                    <a:lnTo>
                      <a:pt x="703966" y="1681538"/>
                    </a:lnTo>
                    <a:lnTo>
                      <a:pt x="352009" y="1179850"/>
                    </a:lnTo>
                    <a:close/>
                  </a:path>
                </a:pathLst>
              </a:custGeom>
              <a:solidFill>
                <a:schemeClr val="accent4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8" name="Gruppieren 12">
              <a:extLst>
                <a:ext uri="{FF2B5EF4-FFF2-40B4-BE49-F238E27FC236}">
                  <a16:creationId xmlns:a16="http://schemas.microsoft.com/office/drawing/2014/main" id="{F354219F-DE2A-99B0-AA20-43AC6754A59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6077931" y="0"/>
              <a:ext cx="4126388" cy="2661475"/>
              <a:chOff x="6077931" y="0"/>
              <a:chExt cx="4126388" cy="2661475"/>
            </a:xfrm>
          </p:grpSpPr>
          <p:sp>
            <p:nvSpPr>
              <p:cNvPr id="13" name="Flussdiagramm: Daten 6">
                <a:extLst>
                  <a:ext uri="{FF2B5EF4-FFF2-40B4-BE49-F238E27FC236}">
                    <a16:creationId xmlns:a16="http://schemas.microsoft.com/office/drawing/2014/main" id="{AA6F073F-F77B-9D37-7EFC-C3D9E45EA94C}"/>
                  </a:ext>
                </a:extLst>
              </p:cNvPr>
              <p:cNvSpPr/>
              <p:nvPr userDrawn="1"/>
            </p:nvSpPr>
            <p:spPr>
              <a:xfrm rot="18300000" flipV="1">
                <a:off x="7893778" y="2066168"/>
                <a:ext cx="612904" cy="576206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accent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4" name="Rechteck 59">
                <a:extLst>
                  <a:ext uri="{FF2B5EF4-FFF2-40B4-BE49-F238E27FC236}">
                    <a16:creationId xmlns:a16="http://schemas.microsoft.com/office/drawing/2014/main" id="{A6E11D05-D145-72D5-7B1F-98D108CCBFF5}"/>
                  </a:ext>
                </a:extLst>
              </p:cNvPr>
              <p:cNvSpPr/>
              <p:nvPr userDrawn="1"/>
            </p:nvSpPr>
            <p:spPr>
              <a:xfrm>
                <a:off x="6077159" y="-485"/>
                <a:ext cx="2415936" cy="2440500"/>
              </a:xfrm>
              <a:custGeom>
                <a:avLst/>
                <a:gdLst/>
                <a:ahLst/>
                <a:cxnLst/>
                <a:rect l="l" t="t" r="r" b="b"/>
                <a:pathLst>
                  <a:path w="2415205" h="2440879">
                    <a:moveTo>
                      <a:pt x="1711291" y="2440740"/>
                    </a:moveTo>
                    <a:lnTo>
                      <a:pt x="2063195" y="2440810"/>
                    </a:lnTo>
                    <a:lnTo>
                      <a:pt x="1711388" y="2440879"/>
                    </a:lnTo>
                    <a:close/>
                    <a:moveTo>
                      <a:pt x="2415153" y="2440666"/>
                    </a:moveTo>
                    <a:lnTo>
                      <a:pt x="2415205" y="2440740"/>
                    </a:lnTo>
                    <a:lnTo>
                      <a:pt x="2415102" y="2440740"/>
                    </a:lnTo>
                    <a:close/>
                    <a:moveTo>
                      <a:pt x="0" y="0"/>
                    </a:moveTo>
                    <a:lnTo>
                      <a:pt x="702911" y="0"/>
                    </a:lnTo>
                    <a:lnTo>
                      <a:pt x="2063195" y="1938978"/>
                    </a:lnTo>
                    <a:lnTo>
                      <a:pt x="1711238" y="244066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15" name="Rechteck 60">
                <a:extLst>
                  <a:ext uri="{FF2B5EF4-FFF2-40B4-BE49-F238E27FC236}">
                    <a16:creationId xmlns:a16="http://schemas.microsoft.com/office/drawing/2014/main" id="{7119EF01-6368-53D2-9543-C220FEAA0761}"/>
                  </a:ext>
                </a:extLst>
              </p:cNvPr>
              <p:cNvSpPr/>
              <p:nvPr userDrawn="1"/>
            </p:nvSpPr>
            <p:spPr>
              <a:xfrm>
                <a:off x="7788314" y="-485"/>
                <a:ext cx="2415936" cy="2440500"/>
              </a:xfrm>
              <a:custGeom>
                <a:avLst/>
                <a:gdLst/>
                <a:ahLst/>
                <a:cxnLst/>
                <a:rect l="l" t="t" r="r" b="b"/>
                <a:pathLst>
                  <a:path w="2415204" h="2440878">
                    <a:moveTo>
                      <a:pt x="703915" y="2440739"/>
                    </a:moveTo>
                    <a:lnTo>
                      <a:pt x="703816" y="2440878"/>
                    </a:lnTo>
                    <a:lnTo>
                      <a:pt x="352009" y="2440809"/>
                    </a:lnTo>
                    <a:close/>
                    <a:moveTo>
                      <a:pt x="51" y="2440666"/>
                    </a:moveTo>
                    <a:lnTo>
                      <a:pt x="103" y="2440739"/>
                    </a:lnTo>
                    <a:lnTo>
                      <a:pt x="0" y="2440739"/>
                    </a:lnTo>
                    <a:close/>
                    <a:moveTo>
                      <a:pt x="1712292" y="0"/>
                    </a:moveTo>
                    <a:lnTo>
                      <a:pt x="2415204" y="0"/>
                    </a:lnTo>
                    <a:lnTo>
                      <a:pt x="703966" y="2440666"/>
                    </a:lnTo>
                    <a:lnTo>
                      <a:pt x="352009" y="1938978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9" name="Gruppieren 17">
              <a:extLst>
                <a:ext uri="{FF2B5EF4-FFF2-40B4-BE49-F238E27FC236}">
                  <a16:creationId xmlns:a16="http://schemas.microsoft.com/office/drawing/2014/main" id="{8EE08A62-B583-2574-23FA-F41BB8F10A53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7411824" y="0"/>
              <a:ext cx="3795010" cy="2425160"/>
              <a:chOff x="7411824" y="0"/>
              <a:chExt cx="3795010" cy="2425160"/>
            </a:xfrm>
          </p:grpSpPr>
          <p:sp>
            <p:nvSpPr>
              <p:cNvPr id="10" name="Flussdiagramm: Daten 6">
                <a:extLst>
                  <a:ext uri="{FF2B5EF4-FFF2-40B4-BE49-F238E27FC236}">
                    <a16:creationId xmlns:a16="http://schemas.microsoft.com/office/drawing/2014/main" id="{FD0C0FBB-A6CA-4EAF-BF0D-A276BAEF9AF3}"/>
                  </a:ext>
                </a:extLst>
              </p:cNvPr>
              <p:cNvSpPr/>
              <p:nvPr userDrawn="1"/>
            </p:nvSpPr>
            <p:spPr>
              <a:xfrm rot="18300000" flipV="1">
                <a:off x="9063650" y="1831170"/>
                <a:ext cx="612904" cy="576205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1" name="Rechteck 63">
                <a:extLst>
                  <a:ext uri="{FF2B5EF4-FFF2-40B4-BE49-F238E27FC236}">
                    <a16:creationId xmlns:a16="http://schemas.microsoft.com/office/drawing/2014/main" id="{F27ADC39-47A9-E221-5354-2192B3652E36}"/>
                  </a:ext>
                </a:extLst>
              </p:cNvPr>
              <p:cNvSpPr/>
              <p:nvPr userDrawn="1"/>
            </p:nvSpPr>
            <p:spPr>
              <a:xfrm>
                <a:off x="7412115" y="-485"/>
                <a:ext cx="2249264" cy="2205501"/>
              </a:xfrm>
              <a:custGeom>
                <a:avLst/>
                <a:gdLst/>
                <a:ahLst/>
                <a:cxnLst/>
                <a:rect l="l" t="t" r="r" b="b"/>
                <a:pathLst>
                  <a:path w="2249515" h="2204564">
                    <a:moveTo>
                      <a:pt x="1545601" y="2204425"/>
                    </a:moveTo>
                    <a:lnTo>
                      <a:pt x="1897505" y="2204495"/>
                    </a:lnTo>
                    <a:lnTo>
                      <a:pt x="1545698" y="2204564"/>
                    </a:lnTo>
                    <a:close/>
                    <a:moveTo>
                      <a:pt x="2249463" y="2204351"/>
                    </a:moveTo>
                    <a:lnTo>
                      <a:pt x="2249515" y="2204425"/>
                    </a:lnTo>
                    <a:lnTo>
                      <a:pt x="2249412" y="2204425"/>
                    </a:lnTo>
                    <a:close/>
                    <a:moveTo>
                      <a:pt x="0" y="0"/>
                    </a:moveTo>
                    <a:lnTo>
                      <a:pt x="703008" y="0"/>
                    </a:lnTo>
                    <a:lnTo>
                      <a:pt x="1897505" y="1702663"/>
                    </a:lnTo>
                    <a:lnTo>
                      <a:pt x="1545549" y="2204350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12" name="Rechteck 67">
                <a:extLst>
                  <a:ext uri="{FF2B5EF4-FFF2-40B4-BE49-F238E27FC236}">
                    <a16:creationId xmlns:a16="http://schemas.microsoft.com/office/drawing/2014/main" id="{79C8171E-B52A-F61B-F3CA-3886BF68C24B}"/>
                  </a:ext>
                </a:extLst>
              </p:cNvPr>
              <p:cNvSpPr/>
              <p:nvPr userDrawn="1"/>
            </p:nvSpPr>
            <p:spPr>
              <a:xfrm>
                <a:off x="8958187" y="-485"/>
                <a:ext cx="2249264" cy="2205501"/>
              </a:xfrm>
              <a:custGeom>
                <a:avLst/>
                <a:gdLst/>
                <a:ahLst/>
                <a:cxnLst/>
                <a:rect l="l" t="t" r="r" b="b"/>
                <a:pathLst>
                  <a:path w="2249515" h="2204563">
                    <a:moveTo>
                      <a:pt x="703915" y="2204424"/>
                    </a:moveTo>
                    <a:lnTo>
                      <a:pt x="703817" y="2204563"/>
                    </a:lnTo>
                    <a:lnTo>
                      <a:pt x="352009" y="2204494"/>
                    </a:lnTo>
                    <a:close/>
                    <a:moveTo>
                      <a:pt x="51" y="2204351"/>
                    </a:moveTo>
                    <a:lnTo>
                      <a:pt x="103" y="2204424"/>
                    </a:lnTo>
                    <a:lnTo>
                      <a:pt x="0" y="2204424"/>
                    </a:lnTo>
                    <a:close/>
                    <a:moveTo>
                      <a:pt x="1546507" y="0"/>
                    </a:moveTo>
                    <a:lnTo>
                      <a:pt x="2249515" y="0"/>
                    </a:lnTo>
                    <a:lnTo>
                      <a:pt x="703966" y="2204351"/>
                    </a:lnTo>
                    <a:lnTo>
                      <a:pt x="352009" y="1702663"/>
                    </a:lnTo>
                    <a:close/>
                  </a:path>
                </a:pathLst>
              </a:cu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</p:grpSp>
      <p:grpSp>
        <p:nvGrpSpPr>
          <p:cNvPr id="31" name="Gruppieren 22">
            <a:extLst>
              <a:ext uri="{FF2B5EF4-FFF2-40B4-BE49-F238E27FC236}">
                <a16:creationId xmlns:a16="http://schemas.microsoft.com/office/drawing/2014/main" id="{418E4311-E914-E467-5B92-35CF71301A2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0963" y="5207000"/>
            <a:ext cx="3454400" cy="1898650"/>
            <a:chOff x="81031" y="5206769"/>
            <a:chExt cx="3453611" cy="1898584"/>
          </a:xfrm>
        </p:grpSpPr>
        <p:grpSp>
          <p:nvGrpSpPr>
            <p:cNvPr id="32" name="Gruppieren 21">
              <a:extLst>
                <a:ext uri="{FF2B5EF4-FFF2-40B4-BE49-F238E27FC236}">
                  <a16:creationId xmlns:a16="http://schemas.microsoft.com/office/drawing/2014/main" id="{DCD73F45-22A8-1F13-A952-BCC3E3D3D598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81031" y="5206769"/>
              <a:ext cx="1991801" cy="1736748"/>
              <a:chOff x="81031" y="5206769"/>
              <a:chExt cx="1991801" cy="1736748"/>
            </a:xfrm>
          </p:grpSpPr>
          <p:sp>
            <p:nvSpPr>
              <p:cNvPr id="41" name="Flussdiagramm: Daten 6">
                <a:extLst>
                  <a:ext uri="{FF2B5EF4-FFF2-40B4-BE49-F238E27FC236}">
                    <a16:creationId xmlns:a16="http://schemas.microsoft.com/office/drawing/2014/main" id="{26A2BFB9-A404-D888-A574-ECABC9E6D734}"/>
                  </a:ext>
                </a:extLst>
              </p:cNvPr>
              <p:cNvSpPr/>
              <p:nvPr userDrawn="1"/>
            </p:nvSpPr>
            <p:spPr>
              <a:xfrm rot="7500000" flipV="1">
                <a:off x="-472255" y="5760055"/>
                <a:ext cx="1736665" cy="630093"/>
              </a:xfrm>
              <a:custGeom>
                <a:avLst/>
                <a:gdLst>
                  <a:gd name="connsiteX0" fmla="*/ 4875386 w 7920475"/>
                  <a:gd name="connsiteY0" fmla="*/ 1896 h 634035"/>
                  <a:gd name="connsiteX1" fmla="*/ 7498123 w 7920475"/>
                  <a:gd name="connsiteY1" fmla="*/ 627301 h 634035"/>
                  <a:gd name="connsiteX2" fmla="*/ 7920475 w 7920475"/>
                  <a:gd name="connsiteY2" fmla="*/ 0 h 634035"/>
                  <a:gd name="connsiteX3" fmla="*/ 4875386 w 7920475"/>
                  <a:gd name="connsiteY3" fmla="*/ 1896 h 634035"/>
                  <a:gd name="connsiteX4" fmla="*/ 440793 w 7920475"/>
                  <a:gd name="connsiteY4" fmla="*/ 4657 h 634035"/>
                  <a:gd name="connsiteX5" fmla="*/ 669010 w 7920475"/>
                  <a:gd name="connsiteY5" fmla="*/ 633434 h 634035"/>
                  <a:gd name="connsiteX6" fmla="*/ 1604583 w 7920475"/>
                  <a:gd name="connsiteY6" fmla="*/ 632594 h 634035"/>
                  <a:gd name="connsiteX7" fmla="*/ 1736748 w 7920475"/>
                  <a:gd name="connsiteY7" fmla="*/ 443842 h 634035"/>
                  <a:gd name="connsiteX8" fmla="*/ 1108933 w 7920475"/>
                  <a:gd name="connsiteY8" fmla="*/ 4241 h 634035"/>
                  <a:gd name="connsiteX9" fmla="*/ 440793 w 7920475"/>
                  <a:gd name="connsiteY9" fmla="*/ 4657 h 634035"/>
                  <a:gd name="connsiteX10" fmla="*/ 0 w 7920475"/>
                  <a:gd name="connsiteY10" fmla="*/ 634035 h 634035"/>
                  <a:gd name="connsiteX11" fmla="*/ 98 w 7920475"/>
                  <a:gd name="connsiteY11" fmla="*/ 634035 h 634035"/>
                  <a:gd name="connsiteX12" fmla="*/ 65 w 7920475"/>
                  <a:gd name="connsiteY12" fmla="*/ 633943 h 634035"/>
                  <a:gd name="connsiteX13" fmla="*/ 0 w 7920475"/>
                  <a:gd name="connsiteY13" fmla="*/ 634035 h 634035"/>
                  <a:gd name="connsiteX14" fmla="*/ 440509 w 7920475"/>
                  <a:gd name="connsiteY14" fmla="*/ 4658 h 634035"/>
                  <a:gd name="connsiteX15" fmla="*/ 220317 w 7920475"/>
                  <a:gd name="connsiteY15" fmla="*/ 319256 h 634035"/>
                  <a:gd name="connsiteX16" fmla="*/ 440695 w 7920475"/>
                  <a:gd name="connsiteY16" fmla="*/ 4657 h 634035"/>
                  <a:gd name="connsiteX17" fmla="*/ 440509 w 7920475"/>
                  <a:gd name="connsiteY17" fmla="*/ 4658 h 634035"/>
                  <a:gd name="connsiteX0" fmla="*/ 4875386 w 7920475"/>
                  <a:gd name="connsiteY0" fmla="*/ 1896 h 634035"/>
                  <a:gd name="connsiteX1" fmla="*/ 7920475 w 7920475"/>
                  <a:gd name="connsiteY1" fmla="*/ 0 h 634035"/>
                  <a:gd name="connsiteX2" fmla="*/ 4875386 w 7920475"/>
                  <a:gd name="connsiteY2" fmla="*/ 1896 h 634035"/>
                  <a:gd name="connsiteX3" fmla="*/ 440793 w 7920475"/>
                  <a:gd name="connsiteY3" fmla="*/ 4657 h 634035"/>
                  <a:gd name="connsiteX4" fmla="*/ 669010 w 7920475"/>
                  <a:gd name="connsiteY4" fmla="*/ 633434 h 634035"/>
                  <a:gd name="connsiteX5" fmla="*/ 1604583 w 7920475"/>
                  <a:gd name="connsiteY5" fmla="*/ 632594 h 634035"/>
                  <a:gd name="connsiteX6" fmla="*/ 1736748 w 7920475"/>
                  <a:gd name="connsiteY6" fmla="*/ 443842 h 634035"/>
                  <a:gd name="connsiteX7" fmla="*/ 1108933 w 7920475"/>
                  <a:gd name="connsiteY7" fmla="*/ 4241 h 634035"/>
                  <a:gd name="connsiteX8" fmla="*/ 440793 w 7920475"/>
                  <a:gd name="connsiteY8" fmla="*/ 4657 h 634035"/>
                  <a:gd name="connsiteX9" fmla="*/ 0 w 7920475"/>
                  <a:gd name="connsiteY9" fmla="*/ 634035 h 634035"/>
                  <a:gd name="connsiteX10" fmla="*/ 98 w 7920475"/>
                  <a:gd name="connsiteY10" fmla="*/ 634035 h 634035"/>
                  <a:gd name="connsiteX11" fmla="*/ 65 w 7920475"/>
                  <a:gd name="connsiteY11" fmla="*/ 633943 h 634035"/>
                  <a:gd name="connsiteX12" fmla="*/ 0 w 7920475"/>
                  <a:gd name="connsiteY12" fmla="*/ 634035 h 634035"/>
                  <a:gd name="connsiteX13" fmla="*/ 440509 w 7920475"/>
                  <a:gd name="connsiteY13" fmla="*/ 4658 h 634035"/>
                  <a:gd name="connsiteX14" fmla="*/ 220317 w 7920475"/>
                  <a:gd name="connsiteY14" fmla="*/ 319256 h 634035"/>
                  <a:gd name="connsiteX15" fmla="*/ 440695 w 7920475"/>
                  <a:gd name="connsiteY15" fmla="*/ 4657 h 634035"/>
                  <a:gd name="connsiteX16" fmla="*/ 440509 w 7920475"/>
                  <a:gd name="connsiteY16" fmla="*/ 4658 h 634035"/>
                  <a:gd name="connsiteX0" fmla="*/ 440793 w 1736748"/>
                  <a:gd name="connsiteY0" fmla="*/ 416 h 629794"/>
                  <a:gd name="connsiteX1" fmla="*/ 669010 w 1736748"/>
                  <a:gd name="connsiteY1" fmla="*/ 629193 h 629794"/>
                  <a:gd name="connsiteX2" fmla="*/ 1604583 w 1736748"/>
                  <a:gd name="connsiteY2" fmla="*/ 628353 h 629794"/>
                  <a:gd name="connsiteX3" fmla="*/ 1736748 w 1736748"/>
                  <a:gd name="connsiteY3" fmla="*/ 439601 h 629794"/>
                  <a:gd name="connsiteX4" fmla="*/ 1108933 w 1736748"/>
                  <a:gd name="connsiteY4" fmla="*/ 0 h 629794"/>
                  <a:gd name="connsiteX5" fmla="*/ 440793 w 1736748"/>
                  <a:gd name="connsiteY5" fmla="*/ 416 h 629794"/>
                  <a:gd name="connsiteX6" fmla="*/ 0 w 1736748"/>
                  <a:gd name="connsiteY6" fmla="*/ 629794 h 629794"/>
                  <a:gd name="connsiteX7" fmla="*/ 98 w 1736748"/>
                  <a:gd name="connsiteY7" fmla="*/ 629794 h 629794"/>
                  <a:gd name="connsiteX8" fmla="*/ 65 w 1736748"/>
                  <a:gd name="connsiteY8" fmla="*/ 629702 h 629794"/>
                  <a:gd name="connsiteX9" fmla="*/ 0 w 1736748"/>
                  <a:gd name="connsiteY9" fmla="*/ 629794 h 629794"/>
                  <a:gd name="connsiteX10" fmla="*/ 440509 w 1736748"/>
                  <a:gd name="connsiteY10" fmla="*/ 417 h 629794"/>
                  <a:gd name="connsiteX11" fmla="*/ 220317 w 1736748"/>
                  <a:gd name="connsiteY11" fmla="*/ 315015 h 629794"/>
                  <a:gd name="connsiteX12" fmla="*/ 440695 w 1736748"/>
                  <a:gd name="connsiteY12" fmla="*/ 416 h 629794"/>
                  <a:gd name="connsiteX13" fmla="*/ 440509 w 1736748"/>
                  <a:gd name="connsiteY13" fmla="*/ 417 h 629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36748" h="629794">
                    <a:moveTo>
                      <a:pt x="440793" y="416"/>
                    </a:moveTo>
                    <a:lnTo>
                      <a:pt x="669010" y="629193"/>
                    </a:lnTo>
                    <a:lnTo>
                      <a:pt x="1604583" y="628353"/>
                    </a:lnTo>
                    <a:lnTo>
                      <a:pt x="1736748" y="439601"/>
                    </a:lnTo>
                    <a:lnTo>
                      <a:pt x="1108933" y="0"/>
                    </a:lnTo>
                    <a:lnTo>
                      <a:pt x="440793" y="416"/>
                    </a:lnTo>
                    <a:close/>
                    <a:moveTo>
                      <a:pt x="0" y="629794"/>
                    </a:moveTo>
                    <a:lnTo>
                      <a:pt x="98" y="629794"/>
                    </a:lnTo>
                    <a:cubicBezTo>
                      <a:pt x="87" y="629763"/>
                      <a:pt x="76" y="629733"/>
                      <a:pt x="65" y="629702"/>
                    </a:cubicBezTo>
                    <a:lnTo>
                      <a:pt x="0" y="629794"/>
                    </a:lnTo>
                    <a:close/>
                    <a:moveTo>
                      <a:pt x="440509" y="417"/>
                    </a:moveTo>
                    <a:lnTo>
                      <a:pt x="220317" y="315015"/>
                    </a:lnTo>
                    <a:lnTo>
                      <a:pt x="440695" y="416"/>
                    </a:lnTo>
                    <a:lnTo>
                      <a:pt x="440509" y="417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42" name="Flussdiagramm: Daten 6">
                <a:extLst>
                  <a:ext uri="{FF2B5EF4-FFF2-40B4-BE49-F238E27FC236}">
                    <a16:creationId xmlns:a16="http://schemas.microsoft.com/office/drawing/2014/main" id="{7A266679-3E05-DDB4-0F99-F871813B6BCC}"/>
                  </a:ext>
                </a:extLst>
              </p:cNvPr>
              <p:cNvSpPr/>
              <p:nvPr userDrawn="1"/>
            </p:nvSpPr>
            <p:spPr>
              <a:xfrm rot="7500000" flipV="1">
                <a:off x="368238" y="5322714"/>
                <a:ext cx="668314" cy="630094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43" name="Rechteck 4">
                <a:extLst>
                  <a:ext uri="{FF2B5EF4-FFF2-40B4-BE49-F238E27FC236}">
                    <a16:creationId xmlns:a16="http://schemas.microsoft.com/office/drawing/2014/main" id="{FE5704E9-F7D0-F37F-7800-D6707A1174F7}"/>
                  </a:ext>
                </a:extLst>
              </p:cNvPr>
              <p:cNvSpPr/>
              <p:nvPr userDrawn="1"/>
            </p:nvSpPr>
            <p:spPr>
              <a:xfrm>
                <a:off x="384174" y="5544895"/>
                <a:ext cx="1688714" cy="1312817"/>
              </a:xfrm>
              <a:custGeom>
                <a:avLst/>
                <a:gdLst/>
                <a:ahLst/>
                <a:cxnLst/>
                <a:rect l="l" t="t" r="r" b="b"/>
                <a:pathLst>
                  <a:path w="1689320" h="1313723">
                    <a:moveTo>
                      <a:pt x="768385" y="233"/>
                    </a:moveTo>
                    <a:lnTo>
                      <a:pt x="1689320" y="1313723"/>
                    </a:lnTo>
                    <a:lnTo>
                      <a:pt x="921532" y="1313723"/>
                    </a:lnTo>
                    <a:lnTo>
                      <a:pt x="384221" y="547829"/>
                    </a:lnTo>
                    <a:close/>
                    <a:moveTo>
                      <a:pt x="0" y="152"/>
                    </a:moveTo>
                    <a:lnTo>
                      <a:pt x="113" y="152"/>
                    </a:lnTo>
                    <a:lnTo>
                      <a:pt x="57" y="233"/>
                    </a:lnTo>
                    <a:close/>
                    <a:moveTo>
                      <a:pt x="768221" y="0"/>
                    </a:moveTo>
                    <a:lnTo>
                      <a:pt x="768328" y="152"/>
                    </a:lnTo>
                    <a:lnTo>
                      <a:pt x="384221" y="76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33" name="Gruppieren 19">
              <a:extLst>
                <a:ext uri="{FF2B5EF4-FFF2-40B4-BE49-F238E27FC236}">
                  <a16:creationId xmlns:a16="http://schemas.microsoft.com/office/drawing/2014/main" id="{B0868BA2-B30F-8DAD-95FC-490B5D17D09F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2076330" y="5572847"/>
              <a:ext cx="1458312" cy="1510739"/>
              <a:chOff x="2076330" y="5572847"/>
              <a:chExt cx="1458312" cy="1510739"/>
            </a:xfrm>
          </p:grpSpPr>
          <p:sp>
            <p:nvSpPr>
              <p:cNvPr id="38" name="Flussdiagramm: Daten 6">
                <a:extLst>
                  <a:ext uri="{FF2B5EF4-FFF2-40B4-BE49-F238E27FC236}">
                    <a16:creationId xmlns:a16="http://schemas.microsoft.com/office/drawing/2014/main" id="{425D7FDA-7BD0-7854-4399-0174DEEBD3BC}"/>
                  </a:ext>
                </a:extLst>
              </p:cNvPr>
              <p:cNvSpPr/>
              <p:nvPr userDrawn="1"/>
            </p:nvSpPr>
            <p:spPr>
              <a:xfrm rot="7500000" flipV="1">
                <a:off x="1476772" y="6172759"/>
                <a:ext cx="1509659" cy="311079"/>
              </a:xfrm>
              <a:custGeom>
                <a:avLst/>
                <a:gdLst/>
                <a:ahLst/>
                <a:cxnLst/>
                <a:rect l="l" t="t" r="r" b="b"/>
                <a:pathLst>
                  <a:path w="1510739" h="310261">
                    <a:moveTo>
                      <a:pt x="216732" y="805"/>
                    </a:moveTo>
                    <a:lnTo>
                      <a:pt x="328942" y="309965"/>
                    </a:lnTo>
                    <a:lnTo>
                      <a:pt x="1294306" y="309098"/>
                    </a:lnTo>
                    <a:lnTo>
                      <a:pt x="1510739" y="0"/>
                    </a:lnTo>
                    <a:close/>
                    <a:moveTo>
                      <a:pt x="0" y="310260"/>
                    </a:moveTo>
                    <a:lnTo>
                      <a:pt x="49" y="310261"/>
                    </a:lnTo>
                    <a:lnTo>
                      <a:pt x="33" y="310215"/>
                    </a:lnTo>
                    <a:close/>
                    <a:moveTo>
                      <a:pt x="216592" y="805"/>
                    </a:moveTo>
                    <a:lnTo>
                      <a:pt x="108327" y="155489"/>
                    </a:lnTo>
                    <a:lnTo>
                      <a:pt x="216684" y="806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39" name="Flussdiagramm: Daten 6">
                <a:extLst>
                  <a:ext uri="{FF2B5EF4-FFF2-40B4-BE49-F238E27FC236}">
                    <a16:creationId xmlns:a16="http://schemas.microsoft.com/office/drawing/2014/main" id="{5CB5B703-B637-C88C-1DDE-FB2C1F9041BD}"/>
                  </a:ext>
                </a:extLst>
              </p:cNvPr>
              <p:cNvSpPr/>
              <p:nvPr userDrawn="1"/>
            </p:nvSpPr>
            <p:spPr>
              <a:xfrm rot="7500000" flipV="1">
                <a:off x="2406155" y="5689382"/>
                <a:ext cx="328601" cy="309492"/>
              </a:xfrm>
              <a:custGeom>
                <a:avLst/>
                <a:gdLst/>
                <a:ahLst/>
                <a:cxnLst/>
                <a:rect l="l" t="t" r="r" b="b"/>
                <a:pathLst>
                  <a:path w="328909" h="309456">
                    <a:moveTo>
                      <a:pt x="108294" y="154684"/>
                    </a:moveTo>
                    <a:lnTo>
                      <a:pt x="0" y="309410"/>
                    </a:lnTo>
                    <a:lnTo>
                      <a:pt x="16" y="309456"/>
                    </a:lnTo>
                    <a:lnTo>
                      <a:pt x="328909" y="309160"/>
                    </a:lnTo>
                    <a:lnTo>
                      <a:pt x="216699" y="0"/>
                    </a:lnTo>
                    <a:lnTo>
                      <a:pt x="21665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40" name="Rechteck 3">
                <a:extLst>
                  <a:ext uri="{FF2B5EF4-FFF2-40B4-BE49-F238E27FC236}">
                    <a16:creationId xmlns:a16="http://schemas.microsoft.com/office/drawing/2014/main" id="{A5180439-DFE8-9704-9C3B-D8DFF0304F17}"/>
                  </a:ext>
                </a:extLst>
              </p:cNvPr>
              <p:cNvSpPr/>
              <p:nvPr userDrawn="1"/>
            </p:nvSpPr>
            <p:spPr>
              <a:xfrm>
                <a:off x="2602992" y="5798886"/>
                <a:ext cx="931650" cy="1058825"/>
              </a:xfrm>
              <a:custGeom>
                <a:avLst/>
                <a:gdLst>
                  <a:gd name="connsiteX0" fmla="*/ 0 w 6868510"/>
                  <a:gd name="connsiteY0" fmla="*/ 1059640 h 6010012"/>
                  <a:gd name="connsiteX1" fmla="*/ 3654987 w 6868510"/>
                  <a:gd name="connsiteY1" fmla="*/ 1059640 h 6010012"/>
                  <a:gd name="connsiteX2" fmla="*/ 5028976 w 6868510"/>
                  <a:gd name="connsiteY2" fmla="*/ 3018153 h 6010012"/>
                  <a:gd name="connsiteX3" fmla="*/ 5400740 w 6868510"/>
                  <a:gd name="connsiteY3" fmla="*/ 3011352 h 6010012"/>
                  <a:gd name="connsiteX4" fmla="*/ 4032326 w 6868510"/>
                  <a:gd name="connsiteY4" fmla="*/ 1059640 h 6010012"/>
                  <a:gd name="connsiteX5" fmla="*/ 6868510 w 6868510"/>
                  <a:gd name="connsiteY5" fmla="*/ 6010012 h 6010012"/>
                  <a:gd name="connsiteX6" fmla="*/ 0 w 6868510"/>
                  <a:gd name="connsiteY6" fmla="*/ 6010012 h 6010012"/>
                  <a:gd name="connsiteX7" fmla="*/ 0 w 6868510"/>
                  <a:gd name="connsiteY7" fmla="*/ 1059640 h 6010012"/>
                  <a:gd name="connsiteX8" fmla="*/ 3289455 w 6868510"/>
                  <a:gd name="connsiteY8" fmla="*/ 114 h 6010012"/>
                  <a:gd name="connsiteX9" fmla="*/ 4032326 w 6868510"/>
                  <a:gd name="connsiteY9" fmla="*/ 1059640 h 6010012"/>
                  <a:gd name="connsiteX10" fmla="*/ 3654987 w 6868510"/>
                  <a:gd name="connsiteY10" fmla="*/ 1059640 h 6010012"/>
                  <a:gd name="connsiteX11" fmla="*/ 3100567 w 6868510"/>
                  <a:gd name="connsiteY11" fmla="*/ 269358 h 6010012"/>
                  <a:gd name="connsiteX12" fmla="*/ 3289455 w 6868510"/>
                  <a:gd name="connsiteY12" fmla="*/ 114 h 6010012"/>
                  <a:gd name="connsiteX13" fmla="*/ 2911652 w 6868510"/>
                  <a:gd name="connsiteY13" fmla="*/ 74 h 6010012"/>
                  <a:gd name="connsiteX14" fmla="*/ 2911707 w 6868510"/>
                  <a:gd name="connsiteY14" fmla="*/ 75 h 6010012"/>
                  <a:gd name="connsiteX15" fmla="*/ 2911680 w 6868510"/>
                  <a:gd name="connsiteY15" fmla="*/ 114 h 6010012"/>
                  <a:gd name="connsiteX16" fmla="*/ 2911652 w 6868510"/>
                  <a:gd name="connsiteY16" fmla="*/ 74 h 6010012"/>
                  <a:gd name="connsiteX17" fmla="*/ 3289375 w 6868510"/>
                  <a:gd name="connsiteY17" fmla="*/ 0 h 6010012"/>
                  <a:gd name="connsiteX18" fmla="*/ 3289427 w 6868510"/>
                  <a:gd name="connsiteY18" fmla="*/ 75 h 6010012"/>
                  <a:gd name="connsiteX19" fmla="*/ 3100567 w 6868510"/>
                  <a:gd name="connsiteY19" fmla="*/ 36 h 6010012"/>
                  <a:gd name="connsiteX20" fmla="*/ 3289375 w 6868510"/>
                  <a:gd name="connsiteY20" fmla="*/ 0 h 6010012"/>
                  <a:gd name="connsiteX0" fmla="*/ 0 w 5400740"/>
                  <a:gd name="connsiteY0" fmla="*/ 1059640 h 6010012"/>
                  <a:gd name="connsiteX1" fmla="*/ 3654987 w 5400740"/>
                  <a:gd name="connsiteY1" fmla="*/ 1059640 h 6010012"/>
                  <a:gd name="connsiteX2" fmla="*/ 5028976 w 5400740"/>
                  <a:gd name="connsiteY2" fmla="*/ 3018153 h 6010012"/>
                  <a:gd name="connsiteX3" fmla="*/ 5400740 w 5400740"/>
                  <a:gd name="connsiteY3" fmla="*/ 3011352 h 6010012"/>
                  <a:gd name="connsiteX4" fmla="*/ 4032326 w 5400740"/>
                  <a:gd name="connsiteY4" fmla="*/ 1059640 h 6010012"/>
                  <a:gd name="connsiteX5" fmla="*/ 0 w 5400740"/>
                  <a:gd name="connsiteY5" fmla="*/ 6010012 h 6010012"/>
                  <a:gd name="connsiteX6" fmla="*/ 0 w 5400740"/>
                  <a:gd name="connsiteY6" fmla="*/ 1059640 h 6010012"/>
                  <a:gd name="connsiteX7" fmla="*/ 3289455 w 5400740"/>
                  <a:gd name="connsiteY7" fmla="*/ 114 h 6010012"/>
                  <a:gd name="connsiteX8" fmla="*/ 4032326 w 5400740"/>
                  <a:gd name="connsiteY8" fmla="*/ 1059640 h 6010012"/>
                  <a:gd name="connsiteX9" fmla="*/ 3654987 w 5400740"/>
                  <a:gd name="connsiteY9" fmla="*/ 1059640 h 6010012"/>
                  <a:gd name="connsiteX10" fmla="*/ 3100567 w 5400740"/>
                  <a:gd name="connsiteY10" fmla="*/ 269358 h 6010012"/>
                  <a:gd name="connsiteX11" fmla="*/ 3289455 w 5400740"/>
                  <a:gd name="connsiteY11" fmla="*/ 114 h 6010012"/>
                  <a:gd name="connsiteX12" fmla="*/ 2911652 w 5400740"/>
                  <a:gd name="connsiteY12" fmla="*/ 74 h 6010012"/>
                  <a:gd name="connsiteX13" fmla="*/ 2911707 w 5400740"/>
                  <a:gd name="connsiteY13" fmla="*/ 75 h 6010012"/>
                  <a:gd name="connsiteX14" fmla="*/ 2911680 w 5400740"/>
                  <a:gd name="connsiteY14" fmla="*/ 114 h 6010012"/>
                  <a:gd name="connsiteX15" fmla="*/ 2911652 w 5400740"/>
                  <a:gd name="connsiteY15" fmla="*/ 74 h 6010012"/>
                  <a:gd name="connsiteX16" fmla="*/ 3289375 w 5400740"/>
                  <a:gd name="connsiteY16" fmla="*/ 0 h 6010012"/>
                  <a:gd name="connsiteX17" fmla="*/ 3289427 w 5400740"/>
                  <a:gd name="connsiteY17" fmla="*/ 75 h 6010012"/>
                  <a:gd name="connsiteX18" fmla="*/ 3100567 w 5400740"/>
                  <a:gd name="connsiteY18" fmla="*/ 36 h 6010012"/>
                  <a:gd name="connsiteX19" fmla="*/ 3289375 w 5400740"/>
                  <a:gd name="connsiteY19" fmla="*/ 0 h 6010012"/>
                  <a:gd name="connsiteX0" fmla="*/ 47297 w 5448037"/>
                  <a:gd name="connsiteY0" fmla="*/ 1059640 h 6199198"/>
                  <a:gd name="connsiteX1" fmla="*/ 3702284 w 5448037"/>
                  <a:gd name="connsiteY1" fmla="*/ 1059640 h 6199198"/>
                  <a:gd name="connsiteX2" fmla="*/ 5076273 w 5448037"/>
                  <a:gd name="connsiteY2" fmla="*/ 3018153 h 6199198"/>
                  <a:gd name="connsiteX3" fmla="*/ 5448037 w 5448037"/>
                  <a:gd name="connsiteY3" fmla="*/ 3011352 h 6199198"/>
                  <a:gd name="connsiteX4" fmla="*/ 4079623 w 5448037"/>
                  <a:gd name="connsiteY4" fmla="*/ 1059640 h 6199198"/>
                  <a:gd name="connsiteX5" fmla="*/ 0 w 5448037"/>
                  <a:gd name="connsiteY5" fmla="*/ 6199198 h 6199198"/>
                  <a:gd name="connsiteX6" fmla="*/ 47297 w 5448037"/>
                  <a:gd name="connsiteY6" fmla="*/ 1059640 h 6199198"/>
                  <a:gd name="connsiteX7" fmla="*/ 3336752 w 5448037"/>
                  <a:gd name="connsiteY7" fmla="*/ 114 h 6199198"/>
                  <a:gd name="connsiteX8" fmla="*/ 4079623 w 5448037"/>
                  <a:gd name="connsiteY8" fmla="*/ 1059640 h 6199198"/>
                  <a:gd name="connsiteX9" fmla="*/ 3702284 w 5448037"/>
                  <a:gd name="connsiteY9" fmla="*/ 1059640 h 6199198"/>
                  <a:gd name="connsiteX10" fmla="*/ 3147864 w 5448037"/>
                  <a:gd name="connsiteY10" fmla="*/ 269358 h 6199198"/>
                  <a:gd name="connsiteX11" fmla="*/ 3336752 w 5448037"/>
                  <a:gd name="connsiteY11" fmla="*/ 114 h 6199198"/>
                  <a:gd name="connsiteX12" fmla="*/ 2958949 w 5448037"/>
                  <a:gd name="connsiteY12" fmla="*/ 74 h 6199198"/>
                  <a:gd name="connsiteX13" fmla="*/ 2959004 w 5448037"/>
                  <a:gd name="connsiteY13" fmla="*/ 75 h 6199198"/>
                  <a:gd name="connsiteX14" fmla="*/ 2958977 w 5448037"/>
                  <a:gd name="connsiteY14" fmla="*/ 114 h 6199198"/>
                  <a:gd name="connsiteX15" fmla="*/ 2958949 w 5448037"/>
                  <a:gd name="connsiteY15" fmla="*/ 74 h 6199198"/>
                  <a:gd name="connsiteX16" fmla="*/ 3336672 w 5448037"/>
                  <a:gd name="connsiteY16" fmla="*/ 0 h 6199198"/>
                  <a:gd name="connsiteX17" fmla="*/ 3336724 w 5448037"/>
                  <a:gd name="connsiteY17" fmla="*/ 75 h 6199198"/>
                  <a:gd name="connsiteX18" fmla="*/ 3147864 w 5448037"/>
                  <a:gd name="connsiteY18" fmla="*/ 36 h 6199198"/>
                  <a:gd name="connsiteX19" fmla="*/ 3336672 w 5448037"/>
                  <a:gd name="connsiteY19" fmla="*/ 0 h 6199198"/>
                  <a:gd name="connsiteX0" fmla="*/ 0 w 5400740"/>
                  <a:gd name="connsiteY0" fmla="*/ 1059640 h 3020378"/>
                  <a:gd name="connsiteX1" fmla="*/ 3654987 w 5400740"/>
                  <a:gd name="connsiteY1" fmla="*/ 1059640 h 3020378"/>
                  <a:gd name="connsiteX2" fmla="*/ 5028976 w 5400740"/>
                  <a:gd name="connsiteY2" fmla="*/ 3018153 h 3020378"/>
                  <a:gd name="connsiteX3" fmla="*/ 5400740 w 5400740"/>
                  <a:gd name="connsiteY3" fmla="*/ 3011352 h 3020378"/>
                  <a:gd name="connsiteX4" fmla="*/ 4032326 w 5400740"/>
                  <a:gd name="connsiteY4" fmla="*/ 1059640 h 3020378"/>
                  <a:gd name="connsiteX5" fmla="*/ 0 w 5400740"/>
                  <a:gd name="connsiteY5" fmla="*/ 1059640 h 3020378"/>
                  <a:gd name="connsiteX6" fmla="*/ 3289455 w 5400740"/>
                  <a:gd name="connsiteY6" fmla="*/ 114 h 3020378"/>
                  <a:gd name="connsiteX7" fmla="*/ 4032326 w 5400740"/>
                  <a:gd name="connsiteY7" fmla="*/ 1059640 h 3020378"/>
                  <a:gd name="connsiteX8" fmla="*/ 3654987 w 5400740"/>
                  <a:gd name="connsiteY8" fmla="*/ 1059640 h 3020378"/>
                  <a:gd name="connsiteX9" fmla="*/ 3100567 w 5400740"/>
                  <a:gd name="connsiteY9" fmla="*/ 269358 h 3020378"/>
                  <a:gd name="connsiteX10" fmla="*/ 3289455 w 5400740"/>
                  <a:gd name="connsiteY10" fmla="*/ 114 h 3020378"/>
                  <a:gd name="connsiteX11" fmla="*/ 2911652 w 5400740"/>
                  <a:gd name="connsiteY11" fmla="*/ 74 h 3020378"/>
                  <a:gd name="connsiteX12" fmla="*/ 2911707 w 5400740"/>
                  <a:gd name="connsiteY12" fmla="*/ 75 h 3020378"/>
                  <a:gd name="connsiteX13" fmla="*/ 2911680 w 5400740"/>
                  <a:gd name="connsiteY13" fmla="*/ 114 h 3020378"/>
                  <a:gd name="connsiteX14" fmla="*/ 2911652 w 5400740"/>
                  <a:gd name="connsiteY14" fmla="*/ 74 h 3020378"/>
                  <a:gd name="connsiteX15" fmla="*/ 3289375 w 5400740"/>
                  <a:gd name="connsiteY15" fmla="*/ 0 h 3020378"/>
                  <a:gd name="connsiteX16" fmla="*/ 3289427 w 5400740"/>
                  <a:gd name="connsiteY16" fmla="*/ 75 h 3020378"/>
                  <a:gd name="connsiteX17" fmla="*/ 3100567 w 5400740"/>
                  <a:gd name="connsiteY17" fmla="*/ 36 h 3020378"/>
                  <a:gd name="connsiteX18" fmla="*/ 3289375 w 5400740"/>
                  <a:gd name="connsiteY18" fmla="*/ 0 h 3020378"/>
                  <a:gd name="connsiteX0" fmla="*/ 1120674 w 2489088"/>
                  <a:gd name="connsiteY0" fmla="*/ 1059640 h 3020378"/>
                  <a:gd name="connsiteX1" fmla="*/ 743335 w 2489088"/>
                  <a:gd name="connsiteY1" fmla="*/ 1059640 h 3020378"/>
                  <a:gd name="connsiteX2" fmla="*/ 2117324 w 2489088"/>
                  <a:gd name="connsiteY2" fmla="*/ 3018153 h 3020378"/>
                  <a:gd name="connsiteX3" fmla="*/ 2489088 w 2489088"/>
                  <a:gd name="connsiteY3" fmla="*/ 3011352 h 3020378"/>
                  <a:gd name="connsiteX4" fmla="*/ 1120674 w 2489088"/>
                  <a:gd name="connsiteY4" fmla="*/ 1059640 h 3020378"/>
                  <a:gd name="connsiteX5" fmla="*/ 377803 w 2489088"/>
                  <a:gd name="connsiteY5" fmla="*/ 114 h 3020378"/>
                  <a:gd name="connsiteX6" fmla="*/ 1120674 w 2489088"/>
                  <a:gd name="connsiteY6" fmla="*/ 1059640 h 3020378"/>
                  <a:gd name="connsiteX7" fmla="*/ 743335 w 2489088"/>
                  <a:gd name="connsiteY7" fmla="*/ 1059640 h 3020378"/>
                  <a:gd name="connsiteX8" fmla="*/ 188915 w 2489088"/>
                  <a:gd name="connsiteY8" fmla="*/ 269358 h 3020378"/>
                  <a:gd name="connsiteX9" fmla="*/ 377803 w 2489088"/>
                  <a:gd name="connsiteY9" fmla="*/ 114 h 3020378"/>
                  <a:gd name="connsiteX10" fmla="*/ 0 w 2489088"/>
                  <a:gd name="connsiteY10" fmla="*/ 74 h 3020378"/>
                  <a:gd name="connsiteX11" fmla="*/ 55 w 2489088"/>
                  <a:gd name="connsiteY11" fmla="*/ 75 h 3020378"/>
                  <a:gd name="connsiteX12" fmla="*/ 28 w 2489088"/>
                  <a:gd name="connsiteY12" fmla="*/ 114 h 3020378"/>
                  <a:gd name="connsiteX13" fmla="*/ 0 w 2489088"/>
                  <a:gd name="connsiteY13" fmla="*/ 74 h 3020378"/>
                  <a:gd name="connsiteX14" fmla="*/ 377723 w 2489088"/>
                  <a:gd name="connsiteY14" fmla="*/ 0 h 3020378"/>
                  <a:gd name="connsiteX15" fmla="*/ 377775 w 2489088"/>
                  <a:gd name="connsiteY15" fmla="*/ 75 h 3020378"/>
                  <a:gd name="connsiteX16" fmla="*/ 188915 w 2489088"/>
                  <a:gd name="connsiteY16" fmla="*/ 36 h 3020378"/>
                  <a:gd name="connsiteX17" fmla="*/ 377723 w 2489088"/>
                  <a:gd name="connsiteY17" fmla="*/ 0 h 3020378"/>
                  <a:gd name="connsiteX0" fmla="*/ 1120674 w 2489088"/>
                  <a:gd name="connsiteY0" fmla="*/ 1059640 h 3011352"/>
                  <a:gd name="connsiteX1" fmla="*/ 743335 w 2489088"/>
                  <a:gd name="connsiteY1" fmla="*/ 1059640 h 3011352"/>
                  <a:gd name="connsiteX2" fmla="*/ 2489088 w 2489088"/>
                  <a:gd name="connsiteY2" fmla="*/ 3011352 h 3011352"/>
                  <a:gd name="connsiteX3" fmla="*/ 1120674 w 2489088"/>
                  <a:gd name="connsiteY3" fmla="*/ 1059640 h 3011352"/>
                  <a:gd name="connsiteX4" fmla="*/ 377803 w 2489088"/>
                  <a:gd name="connsiteY4" fmla="*/ 114 h 3011352"/>
                  <a:gd name="connsiteX5" fmla="*/ 1120674 w 2489088"/>
                  <a:gd name="connsiteY5" fmla="*/ 1059640 h 3011352"/>
                  <a:gd name="connsiteX6" fmla="*/ 743335 w 2489088"/>
                  <a:gd name="connsiteY6" fmla="*/ 1059640 h 3011352"/>
                  <a:gd name="connsiteX7" fmla="*/ 188915 w 2489088"/>
                  <a:gd name="connsiteY7" fmla="*/ 269358 h 3011352"/>
                  <a:gd name="connsiteX8" fmla="*/ 377803 w 2489088"/>
                  <a:gd name="connsiteY8" fmla="*/ 114 h 3011352"/>
                  <a:gd name="connsiteX9" fmla="*/ 0 w 2489088"/>
                  <a:gd name="connsiteY9" fmla="*/ 74 h 3011352"/>
                  <a:gd name="connsiteX10" fmla="*/ 55 w 2489088"/>
                  <a:gd name="connsiteY10" fmla="*/ 75 h 3011352"/>
                  <a:gd name="connsiteX11" fmla="*/ 28 w 2489088"/>
                  <a:gd name="connsiteY11" fmla="*/ 114 h 3011352"/>
                  <a:gd name="connsiteX12" fmla="*/ 0 w 2489088"/>
                  <a:gd name="connsiteY12" fmla="*/ 74 h 3011352"/>
                  <a:gd name="connsiteX13" fmla="*/ 377723 w 2489088"/>
                  <a:gd name="connsiteY13" fmla="*/ 0 h 3011352"/>
                  <a:gd name="connsiteX14" fmla="*/ 377775 w 2489088"/>
                  <a:gd name="connsiteY14" fmla="*/ 75 h 3011352"/>
                  <a:gd name="connsiteX15" fmla="*/ 188915 w 2489088"/>
                  <a:gd name="connsiteY15" fmla="*/ 36 h 3011352"/>
                  <a:gd name="connsiteX16" fmla="*/ 377723 w 2489088"/>
                  <a:gd name="connsiteY16" fmla="*/ 0 h 3011352"/>
                  <a:gd name="connsiteX0" fmla="*/ 1120674 w 1120674"/>
                  <a:gd name="connsiteY0" fmla="*/ 1059640 h 1059640"/>
                  <a:gd name="connsiteX1" fmla="*/ 743335 w 1120674"/>
                  <a:gd name="connsiteY1" fmla="*/ 1059640 h 1059640"/>
                  <a:gd name="connsiteX2" fmla="*/ 1120674 w 1120674"/>
                  <a:gd name="connsiteY2" fmla="*/ 1059640 h 1059640"/>
                  <a:gd name="connsiteX3" fmla="*/ 377803 w 1120674"/>
                  <a:gd name="connsiteY3" fmla="*/ 114 h 1059640"/>
                  <a:gd name="connsiteX4" fmla="*/ 1120674 w 1120674"/>
                  <a:gd name="connsiteY4" fmla="*/ 1059640 h 1059640"/>
                  <a:gd name="connsiteX5" fmla="*/ 743335 w 1120674"/>
                  <a:gd name="connsiteY5" fmla="*/ 1059640 h 1059640"/>
                  <a:gd name="connsiteX6" fmla="*/ 188915 w 1120674"/>
                  <a:gd name="connsiteY6" fmla="*/ 269358 h 1059640"/>
                  <a:gd name="connsiteX7" fmla="*/ 377803 w 1120674"/>
                  <a:gd name="connsiteY7" fmla="*/ 114 h 1059640"/>
                  <a:gd name="connsiteX8" fmla="*/ 0 w 1120674"/>
                  <a:gd name="connsiteY8" fmla="*/ 74 h 1059640"/>
                  <a:gd name="connsiteX9" fmla="*/ 55 w 1120674"/>
                  <a:gd name="connsiteY9" fmla="*/ 75 h 1059640"/>
                  <a:gd name="connsiteX10" fmla="*/ 28 w 1120674"/>
                  <a:gd name="connsiteY10" fmla="*/ 114 h 1059640"/>
                  <a:gd name="connsiteX11" fmla="*/ 0 w 1120674"/>
                  <a:gd name="connsiteY11" fmla="*/ 74 h 1059640"/>
                  <a:gd name="connsiteX12" fmla="*/ 377723 w 1120674"/>
                  <a:gd name="connsiteY12" fmla="*/ 0 h 1059640"/>
                  <a:gd name="connsiteX13" fmla="*/ 377775 w 1120674"/>
                  <a:gd name="connsiteY13" fmla="*/ 75 h 1059640"/>
                  <a:gd name="connsiteX14" fmla="*/ 188915 w 1120674"/>
                  <a:gd name="connsiteY14" fmla="*/ 36 h 1059640"/>
                  <a:gd name="connsiteX15" fmla="*/ 377723 w 1120674"/>
                  <a:gd name="connsiteY15" fmla="*/ 0 h 1059640"/>
                  <a:gd name="connsiteX0" fmla="*/ 1120674 w 1120674"/>
                  <a:gd name="connsiteY0" fmla="*/ 1059640 h 1059640"/>
                  <a:gd name="connsiteX1" fmla="*/ 743335 w 1120674"/>
                  <a:gd name="connsiteY1" fmla="*/ 1059640 h 1059640"/>
                  <a:gd name="connsiteX2" fmla="*/ 1120674 w 1120674"/>
                  <a:gd name="connsiteY2" fmla="*/ 1059640 h 1059640"/>
                  <a:gd name="connsiteX3" fmla="*/ 377803 w 1120674"/>
                  <a:gd name="connsiteY3" fmla="*/ 114 h 1059640"/>
                  <a:gd name="connsiteX4" fmla="*/ 1120674 w 1120674"/>
                  <a:gd name="connsiteY4" fmla="*/ 1059640 h 1059640"/>
                  <a:gd name="connsiteX5" fmla="*/ 743335 w 1120674"/>
                  <a:gd name="connsiteY5" fmla="*/ 1059640 h 1059640"/>
                  <a:gd name="connsiteX6" fmla="*/ 188915 w 1120674"/>
                  <a:gd name="connsiteY6" fmla="*/ 269358 h 1059640"/>
                  <a:gd name="connsiteX7" fmla="*/ 377803 w 1120674"/>
                  <a:gd name="connsiteY7" fmla="*/ 114 h 1059640"/>
                  <a:gd name="connsiteX8" fmla="*/ 0 w 1120674"/>
                  <a:gd name="connsiteY8" fmla="*/ 74 h 1059640"/>
                  <a:gd name="connsiteX9" fmla="*/ 55 w 1120674"/>
                  <a:gd name="connsiteY9" fmla="*/ 75 h 1059640"/>
                  <a:gd name="connsiteX10" fmla="*/ 28 w 1120674"/>
                  <a:gd name="connsiteY10" fmla="*/ 114 h 1059640"/>
                  <a:gd name="connsiteX11" fmla="*/ 0 w 1120674"/>
                  <a:gd name="connsiteY11" fmla="*/ 74 h 1059640"/>
                  <a:gd name="connsiteX12" fmla="*/ 377723 w 1120674"/>
                  <a:gd name="connsiteY12" fmla="*/ 0 h 1059640"/>
                  <a:gd name="connsiteX13" fmla="*/ 377775 w 1120674"/>
                  <a:gd name="connsiteY13" fmla="*/ 75 h 1059640"/>
                  <a:gd name="connsiteX14" fmla="*/ 377723 w 1120674"/>
                  <a:gd name="connsiteY14" fmla="*/ 0 h 1059640"/>
                  <a:gd name="connsiteX0" fmla="*/ 1120646 w 1120646"/>
                  <a:gd name="connsiteY0" fmla="*/ 1059640 h 1059640"/>
                  <a:gd name="connsiteX1" fmla="*/ 743307 w 1120646"/>
                  <a:gd name="connsiteY1" fmla="*/ 1059640 h 1059640"/>
                  <a:gd name="connsiteX2" fmla="*/ 1120646 w 1120646"/>
                  <a:gd name="connsiteY2" fmla="*/ 1059640 h 1059640"/>
                  <a:gd name="connsiteX3" fmla="*/ 377775 w 1120646"/>
                  <a:gd name="connsiteY3" fmla="*/ 114 h 1059640"/>
                  <a:gd name="connsiteX4" fmla="*/ 1120646 w 1120646"/>
                  <a:gd name="connsiteY4" fmla="*/ 1059640 h 1059640"/>
                  <a:gd name="connsiteX5" fmla="*/ 743307 w 1120646"/>
                  <a:gd name="connsiteY5" fmla="*/ 1059640 h 1059640"/>
                  <a:gd name="connsiteX6" fmla="*/ 188887 w 1120646"/>
                  <a:gd name="connsiteY6" fmla="*/ 269358 h 1059640"/>
                  <a:gd name="connsiteX7" fmla="*/ 377775 w 1120646"/>
                  <a:gd name="connsiteY7" fmla="*/ 114 h 1059640"/>
                  <a:gd name="connsiteX8" fmla="*/ 0 w 1120646"/>
                  <a:gd name="connsiteY8" fmla="*/ 114 h 1059640"/>
                  <a:gd name="connsiteX9" fmla="*/ 27 w 1120646"/>
                  <a:gd name="connsiteY9" fmla="*/ 75 h 1059640"/>
                  <a:gd name="connsiteX10" fmla="*/ 0 w 1120646"/>
                  <a:gd name="connsiteY10" fmla="*/ 114 h 1059640"/>
                  <a:gd name="connsiteX11" fmla="*/ 377695 w 1120646"/>
                  <a:gd name="connsiteY11" fmla="*/ 0 h 1059640"/>
                  <a:gd name="connsiteX12" fmla="*/ 377747 w 1120646"/>
                  <a:gd name="connsiteY12" fmla="*/ 75 h 1059640"/>
                  <a:gd name="connsiteX13" fmla="*/ 377695 w 1120646"/>
                  <a:gd name="connsiteY13" fmla="*/ 0 h 1059640"/>
                  <a:gd name="connsiteX0" fmla="*/ 931759 w 931759"/>
                  <a:gd name="connsiteY0" fmla="*/ 1059640 h 1059640"/>
                  <a:gd name="connsiteX1" fmla="*/ 554420 w 931759"/>
                  <a:gd name="connsiteY1" fmla="*/ 1059640 h 1059640"/>
                  <a:gd name="connsiteX2" fmla="*/ 931759 w 931759"/>
                  <a:gd name="connsiteY2" fmla="*/ 1059640 h 1059640"/>
                  <a:gd name="connsiteX3" fmla="*/ 188888 w 931759"/>
                  <a:gd name="connsiteY3" fmla="*/ 114 h 1059640"/>
                  <a:gd name="connsiteX4" fmla="*/ 931759 w 931759"/>
                  <a:gd name="connsiteY4" fmla="*/ 1059640 h 1059640"/>
                  <a:gd name="connsiteX5" fmla="*/ 554420 w 931759"/>
                  <a:gd name="connsiteY5" fmla="*/ 1059640 h 1059640"/>
                  <a:gd name="connsiteX6" fmla="*/ 0 w 931759"/>
                  <a:gd name="connsiteY6" fmla="*/ 269358 h 1059640"/>
                  <a:gd name="connsiteX7" fmla="*/ 188888 w 931759"/>
                  <a:gd name="connsiteY7" fmla="*/ 114 h 1059640"/>
                  <a:gd name="connsiteX8" fmla="*/ 188808 w 931759"/>
                  <a:gd name="connsiteY8" fmla="*/ 0 h 1059640"/>
                  <a:gd name="connsiteX9" fmla="*/ 188860 w 931759"/>
                  <a:gd name="connsiteY9" fmla="*/ 75 h 1059640"/>
                  <a:gd name="connsiteX10" fmla="*/ 188808 w 931759"/>
                  <a:gd name="connsiteY10" fmla="*/ 0 h 1059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31759" h="1059640">
                    <a:moveTo>
                      <a:pt x="931759" y="1059640"/>
                    </a:moveTo>
                    <a:lnTo>
                      <a:pt x="554420" y="1059640"/>
                    </a:lnTo>
                    <a:lnTo>
                      <a:pt x="931759" y="1059640"/>
                    </a:lnTo>
                    <a:close/>
                    <a:moveTo>
                      <a:pt x="188888" y="114"/>
                    </a:moveTo>
                    <a:lnTo>
                      <a:pt x="931759" y="1059640"/>
                    </a:lnTo>
                    <a:lnTo>
                      <a:pt x="554420" y="1059640"/>
                    </a:lnTo>
                    <a:lnTo>
                      <a:pt x="0" y="269358"/>
                    </a:lnTo>
                    <a:lnTo>
                      <a:pt x="188888" y="114"/>
                    </a:lnTo>
                    <a:close/>
                    <a:moveTo>
                      <a:pt x="188808" y="0"/>
                    </a:moveTo>
                    <a:cubicBezTo>
                      <a:pt x="188825" y="25"/>
                      <a:pt x="188843" y="50"/>
                      <a:pt x="188860" y="75"/>
                    </a:cubicBezTo>
                    <a:cubicBezTo>
                      <a:pt x="188843" y="50"/>
                      <a:pt x="188825" y="25"/>
                      <a:pt x="188808" y="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34" name="Gruppieren 20">
              <a:extLst>
                <a:ext uri="{FF2B5EF4-FFF2-40B4-BE49-F238E27FC236}">
                  <a16:creationId xmlns:a16="http://schemas.microsoft.com/office/drawing/2014/main" id="{B8EC0CC2-9AFD-CA69-1F6D-DE98CDC9E6DF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805344" y="6079748"/>
              <a:ext cx="911251" cy="1025605"/>
              <a:chOff x="805344" y="6079748"/>
              <a:chExt cx="911251" cy="1025605"/>
            </a:xfrm>
          </p:grpSpPr>
          <p:sp>
            <p:nvSpPr>
              <p:cNvPr id="35" name="Flussdiagramm: Daten 6">
                <a:extLst>
                  <a:ext uri="{FF2B5EF4-FFF2-40B4-BE49-F238E27FC236}">
                    <a16:creationId xmlns:a16="http://schemas.microsoft.com/office/drawing/2014/main" id="{75EC1FCB-C7E2-18DB-8555-778FD372363C}"/>
                  </a:ext>
                </a:extLst>
              </p:cNvPr>
              <p:cNvSpPr/>
              <p:nvPr userDrawn="1"/>
            </p:nvSpPr>
            <p:spPr>
              <a:xfrm rot="7500000" flipV="1">
                <a:off x="561835" y="6322796"/>
                <a:ext cx="1025489" cy="539627"/>
              </a:xfrm>
              <a:custGeom>
                <a:avLst/>
                <a:gdLst>
                  <a:gd name="connsiteX0" fmla="*/ 6779499 w 6779499"/>
                  <a:gd name="connsiteY0" fmla="*/ 0 h 542702"/>
                  <a:gd name="connsiteX1" fmla="*/ 6750112 w 6779499"/>
                  <a:gd name="connsiteY1" fmla="*/ 40353 h 542702"/>
                  <a:gd name="connsiteX2" fmla="*/ 6779499 w 6779499"/>
                  <a:gd name="connsiteY2" fmla="*/ 0 h 542702"/>
                  <a:gd name="connsiteX3" fmla="*/ 377295 w 6779499"/>
                  <a:gd name="connsiteY3" fmla="*/ 3988 h 542702"/>
                  <a:gd name="connsiteX4" fmla="*/ 572636 w 6779499"/>
                  <a:gd name="connsiteY4" fmla="*/ 542186 h 542702"/>
                  <a:gd name="connsiteX5" fmla="*/ 648517 w 6779499"/>
                  <a:gd name="connsiteY5" fmla="*/ 542118 h 542702"/>
                  <a:gd name="connsiteX6" fmla="*/ 1025603 w 6779499"/>
                  <a:gd name="connsiteY6" fmla="*/ 3584 h 542702"/>
                  <a:gd name="connsiteX7" fmla="*/ 377295 w 6779499"/>
                  <a:gd name="connsiteY7" fmla="*/ 3988 h 542702"/>
                  <a:gd name="connsiteX8" fmla="*/ 54 w 6779499"/>
                  <a:gd name="connsiteY8" fmla="*/ 542621 h 542702"/>
                  <a:gd name="connsiteX9" fmla="*/ 0 w 6779499"/>
                  <a:gd name="connsiteY9" fmla="*/ 542700 h 542702"/>
                  <a:gd name="connsiteX10" fmla="*/ 84 w 6779499"/>
                  <a:gd name="connsiteY10" fmla="*/ 542702 h 542702"/>
                  <a:gd name="connsiteX11" fmla="*/ 54 w 6779499"/>
                  <a:gd name="connsiteY11" fmla="*/ 542621 h 542702"/>
                  <a:gd name="connsiteX12" fmla="*/ 377052 w 6779499"/>
                  <a:gd name="connsiteY12" fmla="*/ 3988 h 542702"/>
                  <a:gd name="connsiteX13" fmla="*/ 188579 w 6779499"/>
                  <a:gd name="connsiteY13" fmla="*/ 273267 h 542702"/>
                  <a:gd name="connsiteX14" fmla="*/ 377211 w 6779499"/>
                  <a:gd name="connsiteY14" fmla="*/ 3987 h 542702"/>
                  <a:gd name="connsiteX15" fmla="*/ 377052 w 6779499"/>
                  <a:gd name="connsiteY15" fmla="*/ 3988 h 542702"/>
                  <a:gd name="connsiteX0" fmla="*/ 377295 w 1025603"/>
                  <a:gd name="connsiteY0" fmla="*/ 404 h 539118"/>
                  <a:gd name="connsiteX1" fmla="*/ 572636 w 1025603"/>
                  <a:gd name="connsiteY1" fmla="*/ 538602 h 539118"/>
                  <a:gd name="connsiteX2" fmla="*/ 648517 w 1025603"/>
                  <a:gd name="connsiteY2" fmla="*/ 538534 h 539118"/>
                  <a:gd name="connsiteX3" fmla="*/ 1025603 w 1025603"/>
                  <a:gd name="connsiteY3" fmla="*/ 0 h 539118"/>
                  <a:gd name="connsiteX4" fmla="*/ 377295 w 1025603"/>
                  <a:gd name="connsiteY4" fmla="*/ 404 h 539118"/>
                  <a:gd name="connsiteX5" fmla="*/ 54 w 1025603"/>
                  <a:gd name="connsiteY5" fmla="*/ 539037 h 539118"/>
                  <a:gd name="connsiteX6" fmla="*/ 0 w 1025603"/>
                  <a:gd name="connsiteY6" fmla="*/ 539116 h 539118"/>
                  <a:gd name="connsiteX7" fmla="*/ 84 w 1025603"/>
                  <a:gd name="connsiteY7" fmla="*/ 539118 h 539118"/>
                  <a:gd name="connsiteX8" fmla="*/ 54 w 1025603"/>
                  <a:gd name="connsiteY8" fmla="*/ 539037 h 539118"/>
                  <a:gd name="connsiteX9" fmla="*/ 377052 w 1025603"/>
                  <a:gd name="connsiteY9" fmla="*/ 404 h 539118"/>
                  <a:gd name="connsiteX10" fmla="*/ 188579 w 1025603"/>
                  <a:gd name="connsiteY10" fmla="*/ 269683 h 539118"/>
                  <a:gd name="connsiteX11" fmla="*/ 377211 w 1025603"/>
                  <a:gd name="connsiteY11" fmla="*/ 403 h 539118"/>
                  <a:gd name="connsiteX12" fmla="*/ 377052 w 1025603"/>
                  <a:gd name="connsiteY12" fmla="*/ 404 h 539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25603" h="539118">
                    <a:moveTo>
                      <a:pt x="377295" y="404"/>
                    </a:moveTo>
                    <a:lnTo>
                      <a:pt x="572636" y="538602"/>
                    </a:lnTo>
                    <a:lnTo>
                      <a:pt x="648517" y="538534"/>
                    </a:lnTo>
                    <a:lnTo>
                      <a:pt x="1025603" y="0"/>
                    </a:lnTo>
                    <a:lnTo>
                      <a:pt x="377295" y="404"/>
                    </a:lnTo>
                    <a:close/>
                    <a:moveTo>
                      <a:pt x="54" y="539037"/>
                    </a:moveTo>
                    <a:cubicBezTo>
                      <a:pt x="36" y="539063"/>
                      <a:pt x="18" y="539090"/>
                      <a:pt x="0" y="539116"/>
                    </a:cubicBezTo>
                    <a:cubicBezTo>
                      <a:pt x="28" y="539117"/>
                      <a:pt x="56" y="539117"/>
                      <a:pt x="84" y="539118"/>
                    </a:cubicBezTo>
                    <a:lnTo>
                      <a:pt x="54" y="539037"/>
                    </a:lnTo>
                    <a:close/>
                    <a:moveTo>
                      <a:pt x="377052" y="404"/>
                    </a:moveTo>
                    <a:lnTo>
                      <a:pt x="188579" y="269683"/>
                    </a:lnTo>
                    <a:lnTo>
                      <a:pt x="377211" y="403"/>
                    </a:lnTo>
                    <a:lnTo>
                      <a:pt x="377052" y="404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36" name="Flussdiagramm: Daten 6">
                <a:extLst>
                  <a:ext uri="{FF2B5EF4-FFF2-40B4-BE49-F238E27FC236}">
                    <a16:creationId xmlns:a16="http://schemas.microsoft.com/office/drawing/2014/main" id="{F5E3E4BB-224D-6FB6-9E92-FA320BB22290}"/>
                  </a:ext>
                </a:extLst>
              </p:cNvPr>
              <p:cNvSpPr/>
              <p:nvPr userDrawn="1"/>
            </p:nvSpPr>
            <p:spPr>
              <a:xfrm rot="14100000" flipH="1" flipV="1">
                <a:off x="934811" y="6322796"/>
                <a:ext cx="1025489" cy="539627"/>
              </a:xfrm>
              <a:custGeom>
                <a:avLst/>
                <a:gdLst/>
                <a:ahLst/>
                <a:cxnLst/>
                <a:rect l="l" t="t" r="r" b="b"/>
                <a:pathLst>
                  <a:path w="1025602" h="539117">
                    <a:moveTo>
                      <a:pt x="377297" y="404"/>
                    </a:moveTo>
                    <a:lnTo>
                      <a:pt x="1025602" y="0"/>
                    </a:lnTo>
                    <a:lnTo>
                      <a:pt x="648516" y="538535"/>
                    </a:lnTo>
                    <a:lnTo>
                      <a:pt x="572638" y="538603"/>
                    </a:lnTo>
                    <a:close/>
                    <a:moveTo>
                      <a:pt x="0" y="539117"/>
                    </a:moveTo>
                    <a:lnTo>
                      <a:pt x="57" y="539038"/>
                    </a:lnTo>
                    <a:lnTo>
                      <a:pt x="86" y="539117"/>
                    </a:lnTo>
                    <a:close/>
                    <a:moveTo>
                      <a:pt x="377053" y="404"/>
                    </a:moveTo>
                    <a:lnTo>
                      <a:pt x="377213" y="404"/>
                    </a:lnTo>
                    <a:lnTo>
                      <a:pt x="188581" y="269683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37" name="Flussdiagramm: Daten 6">
                <a:extLst>
                  <a:ext uri="{FF2B5EF4-FFF2-40B4-BE49-F238E27FC236}">
                    <a16:creationId xmlns:a16="http://schemas.microsoft.com/office/drawing/2014/main" id="{6E941CA1-9C88-9DCB-154B-E2AF717D8659}"/>
                  </a:ext>
                </a:extLst>
              </p:cNvPr>
              <p:cNvSpPr/>
              <p:nvPr userDrawn="1"/>
            </p:nvSpPr>
            <p:spPr>
              <a:xfrm rot="7500000" flipV="1">
                <a:off x="918191" y="6137858"/>
                <a:ext cx="573068" cy="539627"/>
              </a:xfrm>
              <a:custGeom>
                <a:avLst/>
                <a:gdLst/>
                <a:ahLst/>
                <a:cxnLst/>
                <a:rect l="l" t="t" r="r" b="b"/>
                <a:pathLst>
                  <a:path w="572582" h="538714">
                    <a:moveTo>
                      <a:pt x="188525" y="269280"/>
                    </a:moveTo>
                    <a:lnTo>
                      <a:pt x="0" y="538634"/>
                    </a:lnTo>
                    <a:lnTo>
                      <a:pt x="29" y="538714"/>
                    </a:lnTo>
                    <a:lnTo>
                      <a:pt x="572582" y="538199"/>
                    </a:lnTo>
                    <a:lnTo>
                      <a:pt x="377240" y="0"/>
                    </a:lnTo>
                    <a:lnTo>
                      <a:pt x="37715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</p:grpSp>
      </p:grpSp>
      <p:sp>
        <p:nvSpPr>
          <p:cNvPr id="114" name="Titel 1"/>
          <p:cNvSpPr>
            <a:spLocks noGrp="1"/>
          </p:cNvSpPr>
          <p:nvPr>
            <p:ph type="title"/>
          </p:nvPr>
        </p:nvSpPr>
        <p:spPr>
          <a:xfrm>
            <a:off x="1044376" y="4"/>
            <a:ext cx="10101664" cy="3741441"/>
          </a:xfrm>
        </p:spPr>
        <p:txBody>
          <a:bodyPr rIns="3598920" anchor="b">
            <a:noAutofit/>
          </a:bodyPr>
          <a:lstStyle>
            <a:lvl1pPr algn="l">
              <a:lnSpc>
                <a:spcPct val="80000"/>
              </a:lnSpc>
              <a:defRPr sz="8800" b="0" cap="all">
                <a:solidFill>
                  <a:schemeClr val="tx1"/>
                </a:solidFill>
                <a:latin typeface="Bebas Neue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115" name="Textplatzhalter 2"/>
          <p:cNvSpPr>
            <a:spLocks noGrp="1"/>
          </p:cNvSpPr>
          <p:nvPr>
            <p:ph type="body" idx="1"/>
          </p:nvPr>
        </p:nvSpPr>
        <p:spPr>
          <a:xfrm>
            <a:off x="1044376" y="3741445"/>
            <a:ext cx="10101664" cy="2061759"/>
          </a:xfrm>
        </p:spPr>
        <p:txBody>
          <a:bodyPr rIns="3598920"/>
          <a:lstStyle>
            <a:lvl1pPr marL="0" marR="0" indent="0" algn="l" defTabSz="91412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None/>
              <a:tabLst/>
              <a:defRPr sz="4400">
                <a:solidFill>
                  <a:schemeClr val="tx1"/>
                </a:solidFill>
              </a:defRPr>
            </a:lvl1pPr>
            <a:lvl2pPr marL="45706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1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9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82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237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650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927547391"/>
      </p:ext>
    </p:extLst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hteck 8">
            <a:extLst>
              <a:ext uri="{FF2B5EF4-FFF2-40B4-BE49-F238E27FC236}">
                <a16:creationId xmlns:a16="http://schemas.microsoft.com/office/drawing/2014/main" id="{AE815818-F415-11D5-7483-552CED10426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0" y="0"/>
            <a:ext cx="12190413" cy="6858000"/>
          </a:xfrm>
          <a:prstGeom prst="rect">
            <a:avLst/>
          </a:prstGeom>
          <a:solidFill>
            <a:srgbClr val="C8303F"/>
          </a:solidFill>
          <a:ln>
            <a:noFill/>
          </a:ln>
          <a:extLst>
            <a:ext uri="{91240B29-F687-4F45-9708-019B960494DF}">
              <a14:hiddenLine xmlns:a14="http://schemas.microsoft.com/office/drawing/2010/main" w="158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06" tIns="45702" rIns="91406" bIns="45702"/>
          <a:lstStyle/>
          <a:p>
            <a:pPr eaLnBrk="1" hangingPunct="1"/>
            <a:endParaRPr lang="en-US" altLang="it-IT">
              <a:latin typeface="Calibri" panose="020F0502020204030204" pitchFamily="34" charset="0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516253" y="942477"/>
            <a:ext cx="11133137" cy="541475"/>
          </a:xfrm>
        </p:spPr>
        <p:txBody>
          <a:bodyPr/>
          <a:lstStyle>
            <a:lvl1pPr marL="0" indent="0"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it-IT" noProof="1"/>
              <a:t>Fare clic per modificare stili del testo dello schema</a:t>
            </a:r>
          </a:p>
        </p:txBody>
      </p:sp>
      <p:sp>
        <p:nvSpPr>
          <p:cNvPr id="8" name="Inhaltsplatzhalter 2"/>
          <p:cNvSpPr>
            <a:spLocks noGrp="1"/>
          </p:cNvSpPr>
          <p:nvPr>
            <p:ph idx="1"/>
          </p:nvPr>
        </p:nvSpPr>
        <p:spPr>
          <a:xfrm>
            <a:off x="516256" y="1483952"/>
            <a:ext cx="11133349" cy="4319248"/>
          </a:xfrm>
          <a:noFill/>
        </p:spPr>
        <p:txBody>
          <a:bodyPr/>
          <a:lstStyle>
            <a:lvl1pPr>
              <a:defRPr sz="2300">
                <a:solidFill>
                  <a:srgbClr val="DDDDDD"/>
                </a:solidFill>
              </a:defRPr>
            </a:lvl1pPr>
            <a:lvl2pPr>
              <a:defRPr>
                <a:solidFill>
                  <a:srgbClr val="DDDDDD"/>
                </a:solidFill>
              </a:defRPr>
            </a:lvl2pPr>
            <a:lvl3pPr>
              <a:defRPr>
                <a:solidFill>
                  <a:srgbClr val="DDDDDD"/>
                </a:solidFill>
              </a:defRPr>
            </a:lvl3pPr>
            <a:lvl4pPr>
              <a:defRPr>
                <a:solidFill>
                  <a:srgbClr val="DDDDDD"/>
                </a:solidFill>
              </a:defRPr>
            </a:lvl4pPr>
            <a:lvl5pPr>
              <a:defRPr>
                <a:solidFill>
                  <a:srgbClr val="DDDDDD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6322E21-6F9D-E82A-C9F4-508C105E39D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>
          <a:xfrm>
            <a:off x="3954463" y="6076950"/>
            <a:ext cx="4275137" cy="35877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4A064EC-E8D6-ED59-3E18-65F2C1F698FD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A6090C4-316D-4F4D-8375-1828570C5CC0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183972939"/>
      </p:ext>
    </p:extLst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20">
            <a:extLst>
              <a:ext uri="{FF2B5EF4-FFF2-40B4-BE49-F238E27FC236}">
                <a16:creationId xmlns:a16="http://schemas.microsoft.com/office/drawing/2014/main" id="{EC4C45A7-6F74-4FB7-9ED1-4726C4377D6D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0963" y="5207000"/>
            <a:ext cx="3454400" cy="1898650"/>
            <a:chOff x="81031" y="5206769"/>
            <a:chExt cx="3453611" cy="1898584"/>
          </a:xfrm>
        </p:grpSpPr>
        <p:grpSp>
          <p:nvGrpSpPr>
            <p:cNvPr id="3" name="Gruppieren 21">
              <a:extLst>
                <a:ext uri="{FF2B5EF4-FFF2-40B4-BE49-F238E27FC236}">
                  <a16:creationId xmlns:a16="http://schemas.microsoft.com/office/drawing/2014/main" id="{A1B9CF57-1D47-19D6-9C74-380C9F773045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81031" y="5206769"/>
              <a:ext cx="1991801" cy="1736748"/>
              <a:chOff x="81031" y="5206769"/>
              <a:chExt cx="1991801" cy="1736748"/>
            </a:xfrm>
          </p:grpSpPr>
          <p:sp>
            <p:nvSpPr>
              <p:cNvPr id="12" name="Flussdiagramm: Daten 6">
                <a:extLst>
                  <a:ext uri="{FF2B5EF4-FFF2-40B4-BE49-F238E27FC236}">
                    <a16:creationId xmlns:a16="http://schemas.microsoft.com/office/drawing/2014/main" id="{D53B37BE-CB5D-F3D6-0AFF-BBB3411B4ABB}"/>
                  </a:ext>
                </a:extLst>
              </p:cNvPr>
              <p:cNvSpPr/>
              <p:nvPr userDrawn="1"/>
            </p:nvSpPr>
            <p:spPr>
              <a:xfrm rot="7500000" flipV="1">
                <a:off x="-472255" y="5760055"/>
                <a:ext cx="1736665" cy="630093"/>
              </a:xfrm>
              <a:custGeom>
                <a:avLst/>
                <a:gdLst>
                  <a:gd name="connsiteX0" fmla="*/ 4875386 w 7920475"/>
                  <a:gd name="connsiteY0" fmla="*/ 1896 h 634035"/>
                  <a:gd name="connsiteX1" fmla="*/ 7498123 w 7920475"/>
                  <a:gd name="connsiteY1" fmla="*/ 627301 h 634035"/>
                  <a:gd name="connsiteX2" fmla="*/ 7920475 w 7920475"/>
                  <a:gd name="connsiteY2" fmla="*/ 0 h 634035"/>
                  <a:gd name="connsiteX3" fmla="*/ 4875386 w 7920475"/>
                  <a:gd name="connsiteY3" fmla="*/ 1896 h 634035"/>
                  <a:gd name="connsiteX4" fmla="*/ 440793 w 7920475"/>
                  <a:gd name="connsiteY4" fmla="*/ 4657 h 634035"/>
                  <a:gd name="connsiteX5" fmla="*/ 669010 w 7920475"/>
                  <a:gd name="connsiteY5" fmla="*/ 633434 h 634035"/>
                  <a:gd name="connsiteX6" fmla="*/ 1604583 w 7920475"/>
                  <a:gd name="connsiteY6" fmla="*/ 632594 h 634035"/>
                  <a:gd name="connsiteX7" fmla="*/ 1736748 w 7920475"/>
                  <a:gd name="connsiteY7" fmla="*/ 443842 h 634035"/>
                  <a:gd name="connsiteX8" fmla="*/ 1108933 w 7920475"/>
                  <a:gd name="connsiteY8" fmla="*/ 4241 h 634035"/>
                  <a:gd name="connsiteX9" fmla="*/ 440793 w 7920475"/>
                  <a:gd name="connsiteY9" fmla="*/ 4657 h 634035"/>
                  <a:gd name="connsiteX10" fmla="*/ 0 w 7920475"/>
                  <a:gd name="connsiteY10" fmla="*/ 634035 h 634035"/>
                  <a:gd name="connsiteX11" fmla="*/ 98 w 7920475"/>
                  <a:gd name="connsiteY11" fmla="*/ 634035 h 634035"/>
                  <a:gd name="connsiteX12" fmla="*/ 65 w 7920475"/>
                  <a:gd name="connsiteY12" fmla="*/ 633943 h 634035"/>
                  <a:gd name="connsiteX13" fmla="*/ 0 w 7920475"/>
                  <a:gd name="connsiteY13" fmla="*/ 634035 h 634035"/>
                  <a:gd name="connsiteX14" fmla="*/ 440509 w 7920475"/>
                  <a:gd name="connsiteY14" fmla="*/ 4658 h 634035"/>
                  <a:gd name="connsiteX15" fmla="*/ 220317 w 7920475"/>
                  <a:gd name="connsiteY15" fmla="*/ 319256 h 634035"/>
                  <a:gd name="connsiteX16" fmla="*/ 440695 w 7920475"/>
                  <a:gd name="connsiteY16" fmla="*/ 4657 h 634035"/>
                  <a:gd name="connsiteX17" fmla="*/ 440509 w 7920475"/>
                  <a:gd name="connsiteY17" fmla="*/ 4658 h 634035"/>
                  <a:gd name="connsiteX0" fmla="*/ 4875386 w 7920475"/>
                  <a:gd name="connsiteY0" fmla="*/ 1896 h 634035"/>
                  <a:gd name="connsiteX1" fmla="*/ 7920475 w 7920475"/>
                  <a:gd name="connsiteY1" fmla="*/ 0 h 634035"/>
                  <a:gd name="connsiteX2" fmla="*/ 4875386 w 7920475"/>
                  <a:gd name="connsiteY2" fmla="*/ 1896 h 634035"/>
                  <a:gd name="connsiteX3" fmla="*/ 440793 w 7920475"/>
                  <a:gd name="connsiteY3" fmla="*/ 4657 h 634035"/>
                  <a:gd name="connsiteX4" fmla="*/ 669010 w 7920475"/>
                  <a:gd name="connsiteY4" fmla="*/ 633434 h 634035"/>
                  <a:gd name="connsiteX5" fmla="*/ 1604583 w 7920475"/>
                  <a:gd name="connsiteY5" fmla="*/ 632594 h 634035"/>
                  <a:gd name="connsiteX6" fmla="*/ 1736748 w 7920475"/>
                  <a:gd name="connsiteY6" fmla="*/ 443842 h 634035"/>
                  <a:gd name="connsiteX7" fmla="*/ 1108933 w 7920475"/>
                  <a:gd name="connsiteY7" fmla="*/ 4241 h 634035"/>
                  <a:gd name="connsiteX8" fmla="*/ 440793 w 7920475"/>
                  <a:gd name="connsiteY8" fmla="*/ 4657 h 634035"/>
                  <a:gd name="connsiteX9" fmla="*/ 0 w 7920475"/>
                  <a:gd name="connsiteY9" fmla="*/ 634035 h 634035"/>
                  <a:gd name="connsiteX10" fmla="*/ 98 w 7920475"/>
                  <a:gd name="connsiteY10" fmla="*/ 634035 h 634035"/>
                  <a:gd name="connsiteX11" fmla="*/ 65 w 7920475"/>
                  <a:gd name="connsiteY11" fmla="*/ 633943 h 634035"/>
                  <a:gd name="connsiteX12" fmla="*/ 0 w 7920475"/>
                  <a:gd name="connsiteY12" fmla="*/ 634035 h 634035"/>
                  <a:gd name="connsiteX13" fmla="*/ 440509 w 7920475"/>
                  <a:gd name="connsiteY13" fmla="*/ 4658 h 634035"/>
                  <a:gd name="connsiteX14" fmla="*/ 220317 w 7920475"/>
                  <a:gd name="connsiteY14" fmla="*/ 319256 h 634035"/>
                  <a:gd name="connsiteX15" fmla="*/ 440695 w 7920475"/>
                  <a:gd name="connsiteY15" fmla="*/ 4657 h 634035"/>
                  <a:gd name="connsiteX16" fmla="*/ 440509 w 7920475"/>
                  <a:gd name="connsiteY16" fmla="*/ 4658 h 634035"/>
                  <a:gd name="connsiteX0" fmla="*/ 440793 w 1736748"/>
                  <a:gd name="connsiteY0" fmla="*/ 416 h 629794"/>
                  <a:gd name="connsiteX1" fmla="*/ 669010 w 1736748"/>
                  <a:gd name="connsiteY1" fmla="*/ 629193 h 629794"/>
                  <a:gd name="connsiteX2" fmla="*/ 1604583 w 1736748"/>
                  <a:gd name="connsiteY2" fmla="*/ 628353 h 629794"/>
                  <a:gd name="connsiteX3" fmla="*/ 1736748 w 1736748"/>
                  <a:gd name="connsiteY3" fmla="*/ 439601 h 629794"/>
                  <a:gd name="connsiteX4" fmla="*/ 1108933 w 1736748"/>
                  <a:gd name="connsiteY4" fmla="*/ 0 h 629794"/>
                  <a:gd name="connsiteX5" fmla="*/ 440793 w 1736748"/>
                  <a:gd name="connsiteY5" fmla="*/ 416 h 629794"/>
                  <a:gd name="connsiteX6" fmla="*/ 0 w 1736748"/>
                  <a:gd name="connsiteY6" fmla="*/ 629794 h 629794"/>
                  <a:gd name="connsiteX7" fmla="*/ 98 w 1736748"/>
                  <a:gd name="connsiteY7" fmla="*/ 629794 h 629794"/>
                  <a:gd name="connsiteX8" fmla="*/ 65 w 1736748"/>
                  <a:gd name="connsiteY8" fmla="*/ 629702 h 629794"/>
                  <a:gd name="connsiteX9" fmla="*/ 0 w 1736748"/>
                  <a:gd name="connsiteY9" fmla="*/ 629794 h 629794"/>
                  <a:gd name="connsiteX10" fmla="*/ 440509 w 1736748"/>
                  <a:gd name="connsiteY10" fmla="*/ 417 h 629794"/>
                  <a:gd name="connsiteX11" fmla="*/ 220317 w 1736748"/>
                  <a:gd name="connsiteY11" fmla="*/ 315015 h 629794"/>
                  <a:gd name="connsiteX12" fmla="*/ 440695 w 1736748"/>
                  <a:gd name="connsiteY12" fmla="*/ 416 h 629794"/>
                  <a:gd name="connsiteX13" fmla="*/ 440509 w 1736748"/>
                  <a:gd name="connsiteY13" fmla="*/ 417 h 629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36748" h="629794">
                    <a:moveTo>
                      <a:pt x="440793" y="416"/>
                    </a:moveTo>
                    <a:lnTo>
                      <a:pt x="669010" y="629193"/>
                    </a:lnTo>
                    <a:lnTo>
                      <a:pt x="1604583" y="628353"/>
                    </a:lnTo>
                    <a:lnTo>
                      <a:pt x="1736748" y="439601"/>
                    </a:lnTo>
                    <a:lnTo>
                      <a:pt x="1108933" y="0"/>
                    </a:lnTo>
                    <a:lnTo>
                      <a:pt x="440793" y="416"/>
                    </a:lnTo>
                    <a:close/>
                    <a:moveTo>
                      <a:pt x="0" y="629794"/>
                    </a:moveTo>
                    <a:lnTo>
                      <a:pt x="98" y="629794"/>
                    </a:lnTo>
                    <a:cubicBezTo>
                      <a:pt x="87" y="629763"/>
                      <a:pt x="76" y="629733"/>
                      <a:pt x="65" y="629702"/>
                    </a:cubicBezTo>
                    <a:lnTo>
                      <a:pt x="0" y="629794"/>
                    </a:lnTo>
                    <a:close/>
                    <a:moveTo>
                      <a:pt x="440509" y="417"/>
                    </a:moveTo>
                    <a:lnTo>
                      <a:pt x="220317" y="315015"/>
                    </a:lnTo>
                    <a:lnTo>
                      <a:pt x="440695" y="416"/>
                    </a:lnTo>
                    <a:lnTo>
                      <a:pt x="440509" y="417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3" name="Flussdiagramm: Daten 6">
                <a:extLst>
                  <a:ext uri="{FF2B5EF4-FFF2-40B4-BE49-F238E27FC236}">
                    <a16:creationId xmlns:a16="http://schemas.microsoft.com/office/drawing/2014/main" id="{4BE456B0-41C4-1CA9-8FE9-B9F7B7F145F7}"/>
                  </a:ext>
                </a:extLst>
              </p:cNvPr>
              <p:cNvSpPr/>
              <p:nvPr userDrawn="1"/>
            </p:nvSpPr>
            <p:spPr>
              <a:xfrm rot="7500000" flipV="1">
                <a:off x="368238" y="5322714"/>
                <a:ext cx="668314" cy="630094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4" name="Rechteck 4">
                <a:extLst>
                  <a:ext uri="{FF2B5EF4-FFF2-40B4-BE49-F238E27FC236}">
                    <a16:creationId xmlns:a16="http://schemas.microsoft.com/office/drawing/2014/main" id="{421A4086-5A18-B861-8ED7-C6AC54174C7C}"/>
                  </a:ext>
                </a:extLst>
              </p:cNvPr>
              <p:cNvSpPr/>
              <p:nvPr userDrawn="1"/>
            </p:nvSpPr>
            <p:spPr>
              <a:xfrm>
                <a:off x="384174" y="5544895"/>
                <a:ext cx="1688714" cy="1312817"/>
              </a:xfrm>
              <a:custGeom>
                <a:avLst/>
                <a:gdLst/>
                <a:ahLst/>
                <a:cxnLst/>
                <a:rect l="l" t="t" r="r" b="b"/>
                <a:pathLst>
                  <a:path w="1689320" h="1313723">
                    <a:moveTo>
                      <a:pt x="768385" y="233"/>
                    </a:moveTo>
                    <a:lnTo>
                      <a:pt x="1689320" y="1313723"/>
                    </a:lnTo>
                    <a:lnTo>
                      <a:pt x="921532" y="1313723"/>
                    </a:lnTo>
                    <a:lnTo>
                      <a:pt x="384221" y="547829"/>
                    </a:lnTo>
                    <a:close/>
                    <a:moveTo>
                      <a:pt x="0" y="152"/>
                    </a:moveTo>
                    <a:lnTo>
                      <a:pt x="113" y="152"/>
                    </a:lnTo>
                    <a:lnTo>
                      <a:pt x="57" y="233"/>
                    </a:lnTo>
                    <a:close/>
                    <a:moveTo>
                      <a:pt x="768221" y="0"/>
                    </a:moveTo>
                    <a:lnTo>
                      <a:pt x="768328" y="152"/>
                    </a:lnTo>
                    <a:lnTo>
                      <a:pt x="384221" y="76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4" name="Gruppieren 22">
              <a:extLst>
                <a:ext uri="{FF2B5EF4-FFF2-40B4-BE49-F238E27FC236}">
                  <a16:creationId xmlns:a16="http://schemas.microsoft.com/office/drawing/2014/main" id="{85536A1F-4319-11B6-7C64-5196ABEE514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2076330" y="5572847"/>
              <a:ext cx="1458312" cy="1510739"/>
              <a:chOff x="2076330" y="5572847"/>
              <a:chExt cx="1458312" cy="1510739"/>
            </a:xfrm>
          </p:grpSpPr>
          <p:sp>
            <p:nvSpPr>
              <p:cNvPr id="9" name="Flussdiagramm: Daten 6">
                <a:extLst>
                  <a:ext uri="{FF2B5EF4-FFF2-40B4-BE49-F238E27FC236}">
                    <a16:creationId xmlns:a16="http://schemas.microsoft.com/office/drawing/2014/main" id="{FA78297D-5C68-7499-40C3-E8475476B25F}"/>
                  </a:ext>
                </a:extLst>
              </p:cNvPr>
              <p:cNvSpPr/>
              <p:nvPr userDrawn="1"/>
            </p:nvSpPr>
            <p:spPr>
              <a:xfrm rot="7500000" flipV="1">
                <a:off x="1476772" y="6172759"/>
                <a:ext cx="1509659" cy="311079"/>
              </a:xfrm>
              <a:custGeom>
                <a:avLst/>
                <a:gdLst/>
                <a:ahLst/>
                <a:cxnLst/>
                <a:rect l="l" t="t" r="r" b="b"/>
                <a:pathLst>
                  <a:path w="1510739" h="310261">
                    <a:moveTo>
                      <a:pt x="216732" y="805"/>
                    </a:moveTo>
                    <a:lnTo>
                      <a:pt x="328942" y="309965"/>
                    </a:lnTo>
                    <a:lnTo>
                      <a:pt x="1294306" y="309098"/>
                    </a:lnTo>
                    <a:lnTo>
                      <a:pt x="1510739" y="0"/>
                    </a:lnTo>
                    <a:close/>
                    <a:moveTo>
                      <a:pt x="0" y="310260"/>
                    </a:moveTo>
                    <a:lnTo>
                      <a:pt x="49" y="310261"/>
                    </a:lnTo>
                    <a:lnTo>
                      <a:pt x="33" y="310215"/>
                    </a:lnTo>
                    <a:close/>
                    <a:moveTo>
                      <a:pt x="216592" y="805"/>
                    </a:moveTo>
                    <a:lnTo>
                      <a:pt x="108327" y="155489"/>
                    </a:lnTo>
                    <a:lnTo>
                      <a:pt x="216684" y="806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0" name="Flussdiagramm: Daten 6">
                <a:extLst>
                  <a:ext uri="{FF2B5EF4-FFF2-40B4-BE49-F238E27FC236}">
                    <a16:creationId xmlns:a16="http://schemas.microsoft.com/office/drawing/2014/main" id="{3A993099-9F11-29E1-F16E-C64ECAC5B17C}"/>
                  </a:ext>
                </a:extLst>
              </p:cNvPr>
              <p:cNvSpPr/>
              <p:nvPr userDrawn="1"/>
            </p:nvSpPr>
            <p:spPr>
              <a:xfrm rot="7500000" flipV="1">
                <a:off x="2406155" y="5689382"/>
                <a:ext cx="328601" cy="309492"/>
              </a:xfrm>
              <a:custGeom>
                <a:avLst/>
                <a:gdLst/>
                <a:ahLst/>
                <a:cxnLst/>
                <a:rect l="l" t="t" r="r" b="b"/>
                <a:pathLst>
                  <a:path w="328909" h="309456">
                    <a:moveTo>
                      <a:pt x="108294" y="154684"/>
                    </a:moveTo>
                    <a:lnTo>
                      <a:pt x="0" y="309410"/>
                    </a:lnTo>
                    <a:lnTo>
                      <a:pt x="16" y="309456"/>
                    </a:lnTo>
                    <a:lnTo>
                      <a:pt x="328909" y="309160"/>
                    </a:lnTo>
                    <a:lnTo>
                      <a:pt x="216699" y="0"/>
                    </a:lnTo>
                    <a:lnTo>
                      <a:pt x="216651" y="0"/>
                    </a:lnTo>
                    <a:close/>
                  </a:path>
                </a:pathLst>
              </a:custGeom>
              <a:solidFill>
                <a:schemeClr val="bg2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1" name="Rechteck 3">
                <a:extLst>
                  <a:ext uri="{FF2B5EF4-FFF2-40B4-BE49-F238E27FC236}">
                    <a16:creationId xmlns:a16="http://schemas.microsoft.com/office/drawing/2014/main" id="{6CD9E339-5C3C-308D-2265-BE1C3FFABD9B}"/>
                  </a:ext>
                </a:extLst>
              </p:cNvPr>
              <p:cNvSpPr/>
              <p:nvPr userDrawn="1"/>
            </p:nvSpPr>
            <p:spPr>
              <a:xfrm>
                <a:off x="2602992" y="5798886"/>
                <a:ext cx="931650" cy="1058825"/>
              </a:xfrm>
              <a:custGeom>
                <a:avLst/>
                <a:gdLst>
                  <a:gd name="connsiteX0" fmla="*/ 0 w 6868510"/>
                  <a:gd name="connsiteY0" fmla="*/ 1059640 h 6010012"/>
                  <a:gd name="connsiteX1" fmla="*/ 3654987 w 6868510"/>
                  <a:gd name="connsiteY1" fmla="*/ 1059640 h 6010012"/>
                  <a:gd name="connsiteX2" fmla="*/ 5028976 w 6868510"/>
                  <a:gd name="connsiteY2" fmla="*/ 3018153 h 6010012"/>
                  <a:gd name="connsiteX3" fmla="*/ 5400740 w 6868510"/>
                  <a:gd name="connsiteY3" fmla="*/ 3011352 h 6010012"/>
                  <a:gd name="connsiteX4" fmla="*/ 4032326 w 6868510"/>
                  <a:gd name="connsiteY4" fmla="*/ 1059640 h 6010012"/>
                  <a:gd name="connsiteX5" fmla="*/ 6868510 w 6868510"/>
                  <a:gd name="connsiteY5" fmla="*/ 6010012 h 6010012"/>
                  <a:gd name="connsiteX6" fmla="*/ 0 w 6868510"/>
                  <a:gd name="connsiteY6" fmla="*/ 6010012 h 6010012"/>
                  <a:gd name="connsiteX7" fmla="*/ 0 w 6868510"/>
                  <a:gd name="connsiteY7" fmla="*/ 1059640 h 6010012"/>
                  <a:gd name="connsiteX8" fmla="*/ 3289455 w 6868510"/>
                  <a:gd name="connsiteY8" fmla="*/ 114 h 6010012"/>
                  <a:gd name="connsiteX9" fmla="*/ 4032326 w 6868510"/>
                  <a:gd name="connsiteY9" fmla="*/ 1059640 h 6010012"/>
                  <a:gd name="connsiteX10" fmla="*/ 3654987 w 6868510"/>
                  <a:gd name="connsiteY10" fmla="*/ 1059640 h 6010012"/>
                  <a:gd name="connsiteX11" fmla="*/ 3100567 w 6868510"/>
                  <a:gd name="connsiteY11" fmla="*/ 269358 h 6010012"/>
                  <a:gd name="connsiteX12" fmla="*/ 3289455 w 6868510"/>
                  <a:gd name="connsiteY12" fmla="*/ 114 h 6010012"/>
                  <a:gd name="connsiteX13" fmla="*/ 2911652 w 6868510"/>
                  <a:gd name="connsiteY13" fmla="*/ 74 h 6010012"/>
                  <a:gd name="connsiteX14" fmla="*/ 2911707 w 6868510"/>
                  <a:gd name="connsiteY14" fmla="*/ 75 h 6010012"/>
                  <a:gd name="connsiteX15" fmla="*/ 2911680 w 6868510"/>
                  <a:gd name="connsiteY15" fmla="*/ 114 h 6010012"/>
                  <a:gd name="connsiteX16" fmla="*/ 2911652 w 6868510"/>
                  <a:gd name="connsiteY16" fmla="*/ 74 h 6010012"/>
                  <a:gd name="connsiteX17" fmla="*/ 3289375 w 6868510"/>
                  <a:gd name="connsiteY17" fmla="*/ 0 h 6010012"/>
                  <a:gd name="connsiteX18" fmla="*/ 3289427 w 6868510"/>
                  <a:gd name="connsiteY18" fmla="*/ 75 h 6010012"/>
                  <a:gd name="connsiteX19" fmla="*/ 3100567 w 6868510"/>
                  <a:gd name="connsiteY19" fmla="*/ 36 h 6010012"/>
                  <a:gd name="connsiteX20" fmla="*/ 3289375 w 6868510"/>
                  <a:gd name="connsiteY20" fmla="*/ 0 h 6010012"/>
                  <a:gd name="connsiteX0" fmla="*/ 0 w 5400740"/>
                  <a:gd name="connsiteY0" fmla="*/ 1059640 h 6010012"/>
                  <a:gd name="connsiteX1" fmla="*/ 3654987 w 5400740"/>
                  <a:gd name="connsiteY1" fmla="*/ 1059640 h 6010012"/>
                  <a:gd name="connsiteX2" fmla="*/ 5028976 w 5400740"/>
                  <a:gd name="connsiteY2" fmla="*/ 3018153 h 6010012"/>
                  <a:gd name="connsiteX3" fmla="*/ 5400740 w 5400740"/>
                  <a:gd name="connsiteY3" fmla="*/ 3011352 h 6010012"/>
                  <a:gd name="connsiteX4" fmla="*/ 4032326 w 5400740"/>
                  <a:gd name="connsiteY4" fmla="*/ 1059640 h 6010012"/>
                  <a:gd name="connsiteX5" fmla="*/ 0 w 5400740"/>
                  <a:gd name="connsiteY5" fmla="*/ 6010012 h 6010012"/>
                  <a:gd name="connsiteX6" fmla="*/ 0 w 5400740"/>
                  <a:gd name="connsiteY6" fmla="*/ 1059640 h 6010012"/>
                  <a:gd name="connsiteX7" fmla="*/ 3289455 w 5400740"/>
                  <a:gd name="connsiteY7" fmla="*/ 114 h 6010012"/>
                  <a:gd name="connsiteX8" fmla="*/ 4032326 w 5400740"/>
                  <a:gd name="connsiteY8" fmla="*/ 1059640 h 6010012"/>
                  <a:gd name="connsiteX9" fmla="*/ 3654987 w 5400740"/>
                  <a:gd name="connsiteY9" fmla="*/ 1059640 h 6010012"/>
                  <a:gd name="connsiteX10" fmla="*/ 3100567 w 5400740"/>
                  <a:gd name="connsiteY10" fmla="*/ 269358 h 6010012"/>
                  <a:gd name="connsiteX11" fmla="*/ 3289455 w 5400740"/>
                  <a:gd name="connsiteY11" fmla="*/ 114 h 6010012"/>
                  <a:gd name="connsiteX12" fmla="*/ 2911652 w 5400740"/>
                  <a:gd name="connsiteY12" fmla="*/ 74 h 6010012"/>
                  <a:gd name="connsiteX13" fmla="*/ 2911707 w 5400740"/>
                  <a:gd name="connsiteY13" fmla="*/ 75 h 6010012"/>
                  <a:gd name="connsiteX14" fmla="*/ 2911680 w 5400740"/>
                  <a:gd name="connsiteY14" fmla="*/ 114 h 6010012"/>
                  <a:gd name="connsiteX15" fmla="*/ 2911652 w 5400740"/>
                  <a:gd name="connsiteY15" fmla="*/ 74 h 6010012"/>
                  <a:gd name="connsiteX16" fmla="*/ 3289375 w 5400740"/>
                  <a:gd name="connsiteY16" fmla="*/ 0 h 6010012"/>
                  <a:gd name="connsiteX17" fmla="*/ 3289427 w 5400740"/>
                  <a:gd name="connsiteY17" fmla="*/ 75 h 6010012"/>
                  <a:gd name="connsiteX18" fmla="*/ 3100567 w 5400740"/>
                  <a:gd name="connsiteY18" fmla="*/ 36 h 6010012"/>
                  <a:gd name="connsiteX19" fmla="*/ 3289375 w 5400740"/>
                  <a:gd name="connsiteY19" fmla="*/ 0 h 6010012"/>
                  <a:gd name="connsiteX0" fmla="*/ 47297 w 5448037"/>
                  <a:gd name="connsiteY0" fmla="*/ 1059640 h 6199198"/>
                  <a:gd name="connsiteX1" fmla="*/ 3702284 w 5448037"/>
                  <a:gd name="connsiteY1" fmla="*/ 1059640 h 6199198"/>
                  <a:gd name="connsiteX2" fmla="*/ 5076273 w 5448037"/>
                  <a:gd name="connsiteY2" fmla="*/ 3018153 h 6199198"/>
                  <a:gd name="connsiteX3" fmla="*/ 5448037 w 5448037"/>
                  <a:gd name="connsiteY3" fmla="*/ 3011352 h 6199198"/>
                  <a:gd name="connsiteX4" fmla="*/ 4079623 w 5448037"/>
                  <a:gd name="connsiteY4" fmla="*/ 1059640 h 6199198"/>
                  <a:gd name="connsiteX5" fmla="*/ 0 w 5448037"/>
                  <a:gd name="connsiteY5" fmla="*/ 6199198 h 6199198"/>
                  <a:gd name="connsiteX6" fmla="*/ 47297 w 5448037"/>
                  <a:gd name="connsiteY6" fmla="*/ 1059640 h 6199198"/>
                  <a:gd name="connsiteX7" fmla="*/ 3336752 w 5448037"/>
                  <a:gd name="connsiteY7" fmla="*/ 114 h 6199198"/>
                  <a:gd name="connsiteX8" fmla="*/ 4079623 w 5448037"/>
                  <a:gd name="connsiteY8" fmla="*/ 1059640 h 6199198"/>
                  <a:gd name="connsiteX9" fmla="*/ 3702284 w 5448037"/>
                  <a:gd name="connsiteY9" fmla="*/ 1059640 h 6199198"/>
                  <a:gd name="connsiteX10" fmla="*/ 3147864 w 5448037"/>
                  <a:gd name="connsiteY10" fmla="*/ 269358 h 6199198"/>
                  <a:gd name="connsiteX11" fmla="*/ 3336752 w 5448037"/>
                  <a:gd name="connsiteY11" fmla="*/ 114 h 6199198"/>
                  <a:gd name="connsiteX12" fmla="*/ 2958949 w 5448037"/>
                  <a:gd name="connsiteY12" fmla="*/ 74 h 6199198"/>
                  <a:gd name="connsiteX13" fmla="*/ 2959004 w 5448037"/>
                  <a:gd name="connsiteY13" fmla="*/ 75 h 6199198"/>
                  <a:gd name="connsiteX14" fmla="*/ 2958977 w 5448037"/>
                  <a:gd name="connsiteY14" fmla="*/ 114 h 6199198"/>
                  <a:gd name="connsiteX15" fmla="*/ 2958949 w 5448037"/>
                  <a:gd name="connsiteY15" fmla="*/ 74 h 6199198"/>
                  <a:gd name="connsiteX16" fmla="*/ 3336672 w 5448037"/>
                  <a:gd name="connsiteY16" fmla="*/ 0 h 6199198"/>
                  <a:gd name="connsiteX17" fmla="*/ 3336724 w 5448037"/>
                  <a:gd name="connsiteY17" fmla="*/ 75 h 6199198"/>
                  <a:gd name="connsiteX18" fmla="*/ 3147864 w 5448037"/>
                  <a:gd name="connsiteY18" fmla="*/ 36 h 6199198"/>
                  <a:gd name="connsiteX19" fmla="*/ 3336672 w 5448037"/>
                  <a:gd name="connsiteY19" fmla="*/ 0 h 6199198"/>
                  <a:gd name="connsiteX0" fmla="*/ 0 w 5400740"/>
                  <a:gd name="connsiteY0" fmla="*/ 1059640 h 3020378"/>
                  <a:gd name="connsiteX1" fmla="*/ 3654987 w 5400740"/>
                  <a:gd name="connsiteY1" fmla="*/ 1059640 h 3020378"/>
                  <a:gd name="connsiteX2" fmla="*/ 5028976 w 5400740"/>
                  <a:gd name="connsiteY2" fmla="*/ 3018153 h 3020378"/>
                  <a:gd name="connsiteX3" fmla="*/ 5400740 w 5400740"/>
                  <a:gd name="connsiteY3" fmla="*/ 3011352 h 3020378"/>
                  <a:gd name="connsiteX4" fmla="*/ 4032326 w 5400740"/>
                  <a:gd name="connsiteY4" fmla="*/ 1059640 h 3020378"/>
                  <a:gd name="connsiteX5" fmla="*/ 0 w 5400740"/>
                  <a:gd name="connsiteY5" fmla="*/ 1059640 h 3020378"/>
                  <a:gd name="connsiteX6" fmla="*/ 3289455 w 5400740"/>
                  <a:gd name="connsiteY6" fmla="*/ 114 h 3020378"/>
                  <a:gd name="connsiteX7" fmla="*/ 4032326 w 5400740"/>
                  <a:gd name="connsiteY7" fmla="*/ 1059640 h 3020378"/>
                  <a:gd name="connsiteX8" fmla="*/ 3654987 w 5400740"/>
                  <a:gd name="connsiteY8" fmla="*/ 1059640 h 3020378"/>
                  <a:gd name="connsiteX9" fmla="*/ 3100567 w 5400740"/>
                  <a:gd name="connsiteY9" fmla="*/ 269358 h 3020378"/>
                  <a:gd name="connsiteX10" fmla="*/ 3289455 w 5400740"/>
                  <a:gd name="connsiteY10" fmla="*/ 114 h 3020378"/>
                  <a:gd name="connsiteX11" fmla="*/ 2911652 w 5400740"/>
                  <a:gd name="connsiteY11" fmla="*/ 74 h 3020378"/>
                  <a:gd name="connsiteX12" fmla="*/ 2911707 w 5400740"/>
                  <a:gd name="connsiteY12" fmla="*/ 75 h 3020378"/>
                  <a:gd name="connsiteX13" fmla="*/ 2911680 w 5400740"/>
                  <a:gd name="connsiteY13" fmla="*/ 114 h 3020378"/>
                  <a:gd name="connsiteX14" fmla="*/ 2911652 w 5400740"/>
                  <a:gd name="connsiteY14" fmla="*/ 74 h 3020378"/>
                  <a:gd name="connsiteX15" fmla="*/ 3289375 w 5400740"/>
                  <a:gd name="connsiteY15" fmla="*/ 0 h 3020378"/>
                  <a:gd name="connsiteX16" fmla="*/ 3289427 w 5400740"/>
                  <a:gd name="connsiteY16" fmla="*/ 75 h 3020378"/>
                  <a:gd name="connsiteX17" fmla="*/ 3100567 w 5400740"/>
                  <a:gd name="connsiteY17" fmla="*/ 36 h 3020378"/>
                  <a:gd name="connsiteX18" fmla="*/ 3289375 w 5400740"/>
                  <a:gd name="connsiteY18" fmla="*/ 0 h 3020378"/>
                  <a:gd name="connsiteX0" fmla="*/ 1120674 w 2489088"/>
                  <a:gd name="connsiteY0" fmla="*/ 1059640 h 3020378"/>
                  <a:gd name="connsiteX1" fmla="*/ 743335 w 2489088"/>
                  <a:gd name="connsiteY1" fmla="*/ 1059640 h 3020378"/>
                  <a:gd name="connsiteX2" fmla="*/ 2117324 w 2489088"/>
                  <a:gd name="connsiteY2" fmla="*/ 3018153 h 3020378"/>
                  <a:gd name="connsiteX3" fmla="*/ 2489088 w 2489088"/>
                  <a:gd name="connsiteY3" fmla="*/ 3011352 h 3020378"/>
                  <a:gd name="connsiteX4" fmla="*/ 1120674 w 2489088"/>
                  <a:gd name="connsiteY4" fmla="*/ 1059640 h 3020378"/>
                  <a:gd name="connsiteX5" fmla="*/ 377803 w 2489088"/>
                  <a:gd name="connsiteY5" fmla="*/ 114 h 3020378"/>
                  <a:gd name="connsiteX6" fmla="*/ 1120674 w 2489088"/>
                  <a:gd name="connsiteY6" fmla="*/ 1059640 h 3020378"/>
                  <a:gd name="connsiteX7" fmla="*/ 743335 w 2489088"/>
                  <a:gd name="connsiteY7" fmla="*/ 1059640 h 3020378"/>
                  <a:gd name="connsiteX8" fmla="*/ 188915 w 2489088"/>
                  <a:gd name="connsiteY8" fmla="*/ 269358 h 3020378"/>
                  <a:gd name="connsiteX9" fmla="*/ 377803 w 2489088"/>
                  <a:gd name="connsiteY9" fmla="*/ 114 h 3020378"/>
                  <a:gd name="connsiteX10" fmla="*/ 0 w 2489088"/>
                  <a:gd name="connsiteY10" fmla="*/ 74 h 3020378"/>
                  <a:gd name="connsiteX11" fmla="*/ 55 w 2489088"/>
                  <a:gd name="connsiteY11" fmla="*/ 75 h 3020378"/>
                  <a:gd name="connsiteX12" fmla="*/ 28 w 2489088"/>
                  <a:gd name="connsiteY12" fmla="*/ 114 h 3020378"/>
                  <a:gd name="connsiteX13" fmla="*/ 0 w 2489088"/>
                  <a:gd name="connsiteY13" fmla="*/ 74 h 3020378"/>
                  <a:gd name="connsiteX14" fmla="*/ 377723 w 2489088"/>
                  <a:gd name="connsiteY14" fmla="*/ 0 h 3020378"/>
                  <a:gd name="connsiteX15" fmla="*/ 377775 w 2489088"/>
                  <a:gd name="connsiteY15" fmla="*/ 75 h 3020378"/>
                  <a:gd name="connsiteX16" fmla="*/ 188915 w 2489088"/>
                  <a:gd name="connsiteY16" fmla="*/ 36 h 3020378"/>
                  <a:gd name="connsiteX17" fmla="*/ 377723 w 2489088"/>
                  <a:gd name="connsiteY17" fmla="*/ 0 h 3020378"/>
                  <a:gd name="connsiteX0" fmla="*/ 1120674 w 2489088"/>
                  <a:gd name="connsiteY0" fmla="*/ 1059640 h 3011352"/>
                  <a:gd name="connsiteX1" fmla="*/ 743335 w 2489088"/>
                  <a:gd name="connsiteY1" fmla="*/ 1059640 h 3011352"/>
                  <a:gd name="connsiteX2" fmla="*/ 2489088 w 2489088"/>
                  <a:gd name="connsiteY2" fmla="*/ 3011352 h 3011352"/>
                  <a:gd name="connsiteX3" fmla="*/ 1120674 w 2489088"/>
                  <a:gd name="connsiteY3" fmla="*/ 1059640 h 3011352"/>
                  <a:gd name="connsiteX4" fmla="*/ 377803 w 2489088"/>
                  <a:gd name="connsiteY4" fmla="*/ 114 h 3011352"/>
                  <a:gd name="connsiteX5" fmla="*/ 1120674 w 2489088"/>
                  <a:gd name="connsiteY5" fmla="*/ 1059640 h 3011352"/>
                  <a:gd name="connsiteX6" fmla="*/ 743335 w 2489088"/>
                  <a:gd name="connsiteY6" fmla="*/ 1059640 h 3011352"/>
                  <a:gd name="connsiteX7" fmla="*/ 188915 w 2489088"/>
                  <a:gd name="connsiteY7" fmla="*/ 269358 h 3011352"/>
                  <a:gd name="connsiteX8" fmla="*/ 377803 w 2489088"/>
                  <a:gd name="connsiteY8" fmla="*/ 114 h 3011352"/>
                  <a:gd name="connsiteX9" fmla="*/ 0 w 2489088"/>
                  <a:gd name="connsiteY9" fmla="*/ 74 h 3011352"/>
                  <a:gd name="connsiteX10" fmla="*/ 55 w 2489088"/>
                  <a:gd name="connsiteY10" fmla="*/ 75 h 3011352"/>
                  <a:gd name="connsiteX11" fmla="*/ 28 w 2489088"/>
                  <a:gd name="connsiteY11" fmla="*/ 114 h 3011352"/>
                  <a:gd name="connsiteX12" fmla="*/ 0 w 2489088"/>
                  <a:gd name="connsiteY12" fmla="*/ 74 h 3011352"/>
                  <a:gd name="connsiteX13" fmla="*/ 377723 w 2489088"/>
                  <a:gd name="connsiteY13" fmla="*/ 0 h 3011352"/>
                  <a:gd name="connsiteX14" fmla="*/ 377775 w 2489088"/>
                  <a:gd name="connsiteY14" fmla="*/ 75 h 3011352"/>
                  <a:gd name="connsiteX15" fmla="*/ 188915 w 2489088"/>
                  <a:gd name="connsiteY15" fmla="*/ 36 h 3011352"/>
                  <a:gd name="connsiteX16" fmla="*/ 377723 w 2489088"/>
                  <a:gd name="connsiteY16" fmla="*/ 0 h 3011352"/>
                  <a:gd name="connsiteX0" fmla="*/ 1120674 w 1120674"/>
                  <a:gd name="connsiteY0" fmla="*/ 1059640 h 1059640"/>
                  <a:gd name="connsiteX1" fmla="*/ 743335 w 1120674"/>
                  <a:gd name="connsiteY1" fmla="*/ 1059640 h 1059640"/>
                  <a:gd name="connsiteX2" fmla="*/ 1120674 w 1120674"/>
                  <a:gd name="connsiteY2" fmla="*/ 1059640 h 1059640"/>
                  <a:gd name="connsiteX3" fmla="*/ 377803 w 1120674"/>
                  <a:gd name="connsiteY3" fmla="*/ 114 h 1059640"/>
                  <a:gd name="connsiteX4" fmla="*/ 1120674 w 1120674"/>
                  <a:gd name="connsiteY4" fmla="*/ 1059640 h 1059640"/>
                  <a:gd name="connsiteX5" fmla="*/ 743335 w 1120674"/>
                  <a:gd name="connsiteY5" fmla="*/ 1059640 h 1059640"/>
                  <a:gd name="connsiteX6" fmla="*/ 188915 w 1120674"/>
                  <a:gd name="connsiteY6" fmla="*/ 269358 h 1059640"/>
                  <a:gd name="connsiteX7" fmla="*/ 377803 w 1120674"/>
                  <a:gd name="connsiteY7" fmla="*/ 114 h 1059640"/>
                  <a:gd name="connsiteX8" fmla="*/ 0 w 1120674"/>
                  <a:gd name="connsiteY8" fmla="*/ 74 h 1059640"/>
                  <a:gd name="connsiteX9" fmla="*/ 55 w 1120674"/>
                  <a:gd name="connsiteY9" fmla="*/ 75 h 1059640"/>
                  <a:gd name="connsiteX10" fmla="*/ 28 w 1120674"/>
                  <a:gd name="connsiteY10" fmla="*/ 114 h 1059640"/>
                  <a:gd name="connsiteX11" fmla="*/ 0 w 1120674"/>
                  <a:gd name="connsiteY11" fmla="*/ 74 h 1059640"/>
                  <a:gd name="connsiteX12" fmla="*/ 377723 w 1120674"/>
                  <a:gd name="connsiteY12" fmla="*/ 0 h 1059640"/>
                  <a:gd name="connsiteX13" fmla="*/ 377775 w 1120674"/>
                  <a:gd name="connsiteY13" fmla="*/ 75 h 1059640"/>
                  <a:gd name="connsiteX14" fmla="*/ 188915 w 1120674"/>
                  <a:gd name="connsiteY14" fmla="*/ 36 h 1059640"/>
                  <a:gd name="connsiteX15" fmla="*/ 377723 w 1120674"/>
                  <a:gd name="connsiteY15" fmla="*/ 0 h 1059640"/>
                  <a:gd name="connsiteX0" fmla="*/ 1120674 w 1120674"/>
                  <a:gd name="connsiteY0" fmla="*/ 1059640 h 1059640"/>
                  <a:gd name="connsiteX1" fmla="*/ 743335 w 1120674"/>
                  <a:gd name="connsiteY1" fmla="*/ 1059640 h 1059640"/>
                  <a:gd name="connsiteX2" fmla="*/ 1120674 w 1120674"/>
                  <a:gd name="connsiteY2" fmla="*/ 1059640 h 1059640"/>
                  <a:gd name="connsiteX3" fmla="*/ 377803 w 1120674"/>
                  <a:gd name="connsiteY3" fmla="*/ 114 h 1059640"/>
                  <a:gd name="connsiteX4" fmla="*/ 1120674 w 1120674"/>
                  <a:gd name="connsiteY4" fmla="*/ 1059640 h 1059640"/>
                  <a:gd name="connsiteX5" fmla="*/ 743335 w 1120674"/>
                  <a:gd name="connsiteY5" fmla="*/ 1059640 h 1059640"/>
                  <a:gd name="connsiteX6" fmla="*/ 188915 w 1120674"/>
                  <a:gd name="connsiteY6" fmla="*/ 269358 h 1059640"/>
                  <a:gd name="connsiteX7" fmla="*/ 377803 w 1120674"/>
                  <a:gd name="connsiteY7" fmla="*/ 114 h 1059640"/>
                  <a:gd name="connsiteX8" fmla="*/ 0 w 1120674"/>
                  <a:gd name="connsiteY8" fmla="*/ 74 h 1059640"/>
                  <a:gd name="connsiteX9" fmla="*/ 55 w 1120674"/>
                  <a:gd name="connsiteY9" fmla="*/ 75 h 1059640"/>
                  <a:gd name="connsiteX10" fmla="*/ 28 w 1120674"/>
                  <a:gd name="connsiteY10" fmla="*/ 114 h 1059640"/>
                  <a:gd name="connsiteX11" fmla="*/ 0 w 1120674"/>
                  <a:gd name="connsiteY11" fmla="*/ 74 h 1059640"/>
                  <a:gd name="connsiteX12" fmla="*/ 377723 w 1120674"/>
                  <a:gd name="connsiteY12" fmla="*/ 0 h 1059640"/>
                  <a:gd name="connsiteX13" fmla="*/ 377775 w 1120674"/>
                  <a:gd name="connsiteY13" fmla="*/ 75 h 1059640"/>
                  <a:gd name="connsiteX14" fmla="*/ 377723 w 1120674"/>
                  <a:gd name="connsiteY14" fmla="*/ 0 h 1059640"/>
                  <a:gd name="connsiteX0" fmla="*/ 1120646 w 1120646"/>
                  <a:gd name="connsiteY0" fmla="*/ 1059640 h 1059640"/>
                  <a:gd name="connsiteX1" fmla="*/ 743307 w 1120646"/>
                  <a:gd name="connsiteY1" fmla="*/ 1059640 h 1059640"/>
                  <a:gd name="connsiteX2" fmla="*/ 1120646 w 1120646"/>
                  <a:gd name="connsiteY2" fmla="*/ 1059640 h 1059640"/>
                  <a:gd name="connsiteX3" fmla="*/ 377775 w 1120646"/>
                  <a:gd name="connsiteY3" fmla="*/ 114 h 1059640"/>
                  <a:gd name="connsiteX4" fmla="*/ 1120646 w 1120646"/>
                  <a:gd name="connsiteY4" fmla="*/ 1059640 h 1059640"/>
                  <a:gd name="connsiteX5" fmla="*/ 743307 w 1120646"/>
                  <a:gd name="connsiteY5" fmla="*/ 1059640 h 1059640"/>
                  <a:gd name="connsiteX6" fmla="*/ 188887 w 1120646"/>
                  <a:gd name="connsiteY6" fmla="*/ 269358 h 1059640"/>
                  <a:gd name="connsiteX7" fmla="*/ 377775 w 1120646"/>
                  <a:gd name="connsiteY7" fmla="*/ 114 h 1059640"/>
                  <a:gd name="connsiteX8" fmla="*/ 0 w 1120646"/>
                  <a:gd name="connsiteY8" fmla="*/ 114 h 1059640"/>
                  <a:gd name="connsiteX9" fmla="*/ 27 w 1120646"/>
                  <a:gd name="connsiteY9" fmla="*/ 75 h 1059640"/>
                  <a:gd name="connsiteX10" fmla="*/ 0 w 1120646"/>
                  <a:gd name="connsiteY10" fmla="*/ 114 h 1059640"/>
                  <a:gd name="connsiteX11" fmla="*/ 377695 w 1120646"/>
                  <a:gd name="connsiteY11" fmla="*/ 0 h 1059640"/>
                  <a:gd name="connsiteX12" fmla="*/ 377747 w 1120646"/>
                  <a:gd name="connsiteY12" fmla="*/ 75 h 1059640"/>
                  <a:gd name="connsiteX13" fmla="*/ 377695 w 1120646"/>
                  <a:gd name="connsiteY13" fmla="*/ 0 h 1059640"/>
                  <a:gd name="connsiteX0" fmla="*/ 931759 w 931759"/>
                  <a:gd name="connsiteY0" fmla="*/ 1059640 h 1059640"/>
                  <a:gd name="connsiteX1" fmla="*/ 554420 w 931759"/>
                  <a:gd name="connsiteY1" fmla="*/ 1059640 h 1059640"/>
                  <a:gd name="connsiteX2" fmla="*/ 931759 w 931759"/>
                  <a:gd name="connsiteY2" fmla="*/ 1059640 h 1059640"/>
                  <a:gd name="connsiteX3" fmla="*/ 188888 w 931759"/>
                  <a:gd name="connsiteY3" fmla="*/ 114 h 1059640"/>
                  <a:gd name="connsiteX4" fmla="*/ 931759 w 931759"/>
                  <a:gd name="connsiteY4" fmla="*/ 1059640 h 1059640"/>
                  <a:gd name="connsiteX5" fmla="*/ 554420 w 931759"/>
                  <a:gd name="connsiteY5" fmla="*/ 1059640 h 1059640"/>
                  <a:gd name="connsiteX6" fmla="*/ 0 w 931759"/>
                  <a:gd name="connsiteY6" fmla="*/ 269358 h 1059640"/>
                  <a:gd name="connsiteX7" fmla="*/ 188888 w 931759"/>
                  <a:gd name="connsiteY7" fmla="*/ 114 h 1059640"/>
                  <a:gd name="connsiteX8" fmla="*/ 188808 w 931759"/>
                  <a:gd name="connsiteY8" fmla="*/ 0 h 1059640"/>
                  <a:gd name="connsiteX9" fmla="*/ 188860 w 931759"/>
                  <a:gd name="connsiteY9" fmla="*/ 75 h 1059640"/>
                  <a:gd name="connsiteX10" fmla="*/ 188808 w 931759"/>
                  <a:gd name="connsiteY10" fmla="*/ 0 h 1059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31759" h="1059640">
                    <a:moveTo>
                      <a:pt x="931759" y="1059640"/>
                    </a:moveTo>
                    <a:lnTo>
                      <a:pt x="554420" y="1059640"/>
                    </a:lnTo>
                    <a:lnTo>
                      <a:pt x="931759" y="1059640"/>
                    </a:lnTo>
                    <a:close/>
                    <a:moveTo>
                      <a:pt x="188888" y="114"/>
                    </a:moveTo>
                    <a:lnTo>
                      <a:pt x="931759" y="1059640"/>
                    </a:lnTo>
                    <a:lnTo>
                      <a:pt x="554420" y="1059640"/>
                    </a:lnTo>
                    <a:lnTo>
                      <a:pt x="0" y="269358"/>
                    </a:lnTo>
                    <a:lnTo>
                      <a:pt x="188888" y="114"/>
                    </a:lnTo>
                    <a:close/>
                    <a:moveTo>
                      <a:pt x="188808" y="0"/>
                    </a:moveTo>
                    <a:cubicBezTo>
                      <a:pt x="188825" y="25"/>
                      <a:pt x="188843" y="50"/>
                      <a:pt x="188860" y="75"/>
                    </a:cubicBezTo>
                    <a:cubicBezTo>
                      <a:pt x="188843" y="50"/>
                      <a:pt x="188825" y="25"/>
                      <a:pt x="188808" y="0"/>
                    </a:cubicBez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5" name="Gruppieren 23">
              <a:extLst>
                <a:ext uri="{FF2B5EF4-FFF2-40B4-BE49-F238E27FC236}">
                  <a16:creationId xmlns:a16="http://schemas.microsoft.com/office/drawing/2014/main" id="{8D2A1D43-7B38-1312-7594-D40B1B882898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805344" y="6079748"/>
              <a:ext cx="911251" cy="1025605"/>
              <a:chOff x="805344" y="6079748"/>
              <a:chExt cx="911251" cy="1025605"/>
            </a:xfrm>
          </p:grpSpPr>
          <p:sp>
            <p:nvSpPr>
              <p:cNvPr id="6" name="Flussdiagramm: Daten 6">
                <a:extLst>
                  <a:ext uri="{FF2B5EF4-FFF2-40B4-BE49-F238E27FC236}">
                    <a16:creationId xmlns:a16="http://schemas.microsoft.com/office/drawing/2014/main" id="{65AC54B7-A07F-C00F-1C03-30DEBE6202C5}"/>
                  </a:ext>
                </a:extLst>
              </p:cNvPr>
              <p:cNvSpPr/>
              <p:nvPr userDrawn="1"/>
            </p:nvSpPr>
            <p:spPr>
              <a:xfrm rot="7500000" flipV="1">
                <a:off x="561835" y="6322796"/>
                <a:ext cx="1025489" cy="539627"/>
              </a:xfrm>
              <a:custGeom>
                <a:avLst/>
                <a:gdLst>
                  <a:gd name="connsiteX0" fmla="*/ 6779499 w 6779499"/>
                  <a:gd name="connsiteY0" fmla="*/ 0 h 542702"/>
                  <a:gd name="connsiteX1" fmla="*/ 6750112 w 6779499"/>
                  <a:gd name="connsiteY1" fmla="*/ 40353 h 542702"/>
                  <a:gd name="connsiteX2" fmla="*/ 6779499 w 6779499"/>
                  <a:gd name="connsiteY2" fmla="*/ 0 h 542702"/>
                  <a:gd name="connsiteX3" fmla="*/ 377295 w 6779499"/>
                  <a:gd name="connsiteY3" fmla="*/ 3988 h 542702"/>
                  <a:gd name="connsiteX4" fmla="*/ 572636 w 6779499"/>
                  <a:gd name="connsiteY4" fmla="*/ 542186 h 542702"/>
                  <a:gd name="connsiteX5" fmla="*/ 648517 w 6779499"/>
                  <a:gd name="connsiteY5" fmla="*/ 542118 h 542702"/>
                  <a:gd name="connsiteX6" fmla="*/ 1025603 w 6779499"/>
                  <a:gd name="connsiteY6" fmla="*/ 3584 h 542702"/>
                  <a:gd name="connsiteX7" fmla="*/ 377295 w 6779499"/>
                  <a:gd name="connsiteY7" fmla="*/ 3988 h 542702"/>
                  <a:gd name="connsiteX8" fmla="*/ 54 w 6779499"/>
                  <a:gd name="connsiteY8" fmla="*/ 542621 h 542702"/>
                  <a:gd name="connsiteX9" fmla="*/ 0 w 6779499"/>
                  <a:gd name="connsiteY9" fmla="*/ 542700 h 542702"/>
                  <a:gd name="connsiteX10" fmla="*/ 84 w 6779499"/>
                  <a:gd name="connsiteY10" fmla="*/ 542702 h 542702"/>
                  <a:gd name="connsiteX11" fmla="*/ 54 w 6779499"/>
                  <a:gd name="connsiteY11" fmla="*/ 542621 h 542702"/>
                  <a:gd name="connsiteX12" fmla="*/ 377052 w 6779499"/>
                  <a:gd name="connsiteY12" fmla="*/ 3988 h 542702"/>
                  <a:gd name="connsiteX13" fmla="*/ 188579 w 6779499"/>
                  <a:gd name="connsiteY13" fmla="*/ 273267 h 542702"/>
                  <a:gd name="connsiteX14" fmla="*/ 377211 w 6779499"/>
                  <a:gd name="connsiteY14" fmla="*/ 3987 h 542702"/>
                  <a:gd name="connsiteX15" fmla="*/ 377052 w 6779499"/>
                  <a:gd name="connsiteY15" fmla="*/ 3988 h 542702"/>
                  <a:gd name="connsiteX0" fmla="*/ 377295 w 1025603"/>
                  <a:gd name="connsiteY0" fmla="*/ 404 h 539118"/>
                  <a:gd name="connsiteX1" fmla="*/ 572636 w 1025603"/>
                  <a:gd name="connsiteY1" fmla="*/ 538602 h 539118"/>
                  <a:gd name="connsiteX2" fmla="*/ 648517 w 1025603"/>
                  <a:gd name="connsiteY2" fmla="*/ 538534 h 539118"/>
                  <a:gd name="connsiteX3" fmla="*/ 1025603 w 1025603"/>
                  <a:gd name="connsiteY3" fmla="*/ 0 h 539118"/>
                  <a:gd name="connsiteX4" fmla="*/ 377295 w 1025603"/>
                  <a:gd name="connsiteY4" fmla="*/ 404 h 539118"/>
                  <a:gd name="connsiteX5" fmla="*/ 54 w 1025603"/>
                  <a:gd name="connsiteY5" fmla="*/ 539037 h 539118"/>
                  <a:gd name="connsiteX6" fmla="*/ 0 w 1025603"/>
                  <a:gd name="connsiteY6" fmla="*/ 539116 h 539118"/>
                  <a:gd name="connsiteX7" fmla="*/ 84 w 1025603"/>
                  <a:gd name="connsiteY7" fmla="*/ 539118 h 539118"/>
                  <a:gd name="connsiteX8" fmla="*/ 54 w 1025603"/>
                  <a:gd name="connsiteY8" fmla="*/ 539037 h 539118"/>
                  <a:gd name="connsiteX9" fmla="*/ 377052 w 1025603"/>
                  <a:gd name="connsiteY9" fmla="*/ 404 h 539118"/>
                  <a:gd name="connsiteX10" fmla="*/ 188579 w 1025603"/>
                  <a:gd name="connsiteY10" fmla="*/ 269683 h 539118"/>
                  <a:gd name="connsiteX11" fmla="*/ 377211 w 1025603"/>
                  <a:gd name="connsiteY11" fmla="*/ 403 h 539118"/>
                  <a:gd name="connsiteX12" fmla="*/ 377052 w 1025603"/>
                  <a:gd name="connsiteY12" fmla="*/ 404 h 539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25603" h="539118">
                    <a:moveTo>
                      <a:pt x="377295" y="404"/>
                    </a:moveTo>
                    <a:lnTo>
                      <a:pt x="572636" y="538602"/>
                    </a:lnTo>
                    <a:lnTo>
                      <a:pt x="648517" y="538534"/>
                    </a:lnTo>
                    <a:lnTo>
                      <a:pt x="1025603" y="0"/>
                    </a:lnTo>
                    <a:lnTo>
                      <a:pt x="377295" y="404"/>
                    </a:lnTo>
                    <a:close/>
                    <a:moveTo>
                      <a:pt x="54" y="539037"/>
                    </a:moveTo>
                    <a:cubicBezTo>
                      <a:pt x="36" y="539063"/>
                      <a:pt x="18" y="539090"/>
                      <a:pt x="0" y="539116"/>
                    </a:cubicBezTo>
                    <a:cubicBezTo>
                      <a:pt x="28" y="539117"/>
                      <a:pt x="56" y="539117"/>
                      <a:pt x="84" y="539118"/>
                    </a:cubicBezTo>
                    <a:lnTo>
                      <a:pt x="54" y="539037"/>
                    </a:lnTo>
                    <a:close/>
                    <a:moveTo>
                      <a:pt x="377052" y="404"/>
                    </a:moveTo>
                    <a:lnTo>
                      <a:pt x="188579" y="269683"/>
                    </a:lnTo>
                    <a:lnTo>
                      <a:pt x="377211" y="403"/>
                    </a:lnTo>
                    <a:lnTo>
                      <a:pt x="377052" y="404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7" name="Flussdiagramm: Daten 6">
                <a:extLst>
                  <a:ext uri="{FF2B5EF4-FFF2-40B4-BE49-F238E27FC236}">
                    <a16:creationId xmlns:a16="http://schemas.microsoft.com/office/drawing/2014/main" id="{F1C43850-F30E-9C87-EEF5-D99FD57B66D4}"/>
                  </a:ext>
                </a:extLst>
              </p:cNvPr>
              <p:cNvSpPr/>
              <p:nvPr userDrawn="1"/>
            </p:nvSpPr>
            <p:spPr>
              <a:xfrm rot="14100000" flipH="1" flipV="1">
                <a:off x="934811" y="6322796"/>
                <a:ext cx="1025489" cy="539627"/>
              </a:xfrm>
              <a:custGeom>
                <a:avLst/>
                <a:gdLst/>
                <a:ahLst/>
                <a:cxnLst/>
                <a:rect l="l" t="t" r="r" b="b"/>
                <a:pathLst>
                  <a:path w="1025602" h="539117">
                    <a:moveTo>
                      <a:pt x="377297" y="404"/>
                    </a:moveTo>
                    <a:lnTo>
                      <a:pt x="1025602" y="0"/>
                    </a:lnTo>
                    <a:lnTo>
                      <a:pt x="648516" y="538535"/>
                    </a:lnTo>
                    <a:lnTo>
                      <a:pt x="572638" y="538603"/>
                    </a:lnTo>
                    <a:close/>
                    <a:moveTo>
                      <a:pt x="0" y="539117"/>
                    </a:moveTo>
                    <a:lnTo>
                      <a:pt x="57" y="539038"/>
                    </a:lnTo>
                    <a:lnTo>
                      <a:pt x="86" y="539117"/>
                    </a:lnTo>
                    <a:close/>
                    <a:moveTo>
                      <a:pt x="377053" y="404"/>
                    </a:moveTo>
                    <a:lnTo>
                      <a:pt x="377213" y="404"/>
                    </a:lnTo>
                    <a:lnTo>
                      <a:pt x="188581" y="269683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8" name="Flussdiagramm: Daten 6">
                <a:extLst>
                  <a:ext uri="{FF2B5EF4-FFF2-40B4-BE49-F238E27FC236}">
                    <a16:creationId xmlns:a16="http://schemas.microsoft.com/office/drawing/2014/main" id="{2751D931-4AE6-AF95-36DC-42EF61287D0C}"/>
                  </a:ext>
                </a:extLst>
              </p:cNvPr>
              <p:cNvSpPr/>
              <p:nvPr userDrawn="1"/>
            </p:nvSpPr>
            <p:spPr>
              <a:xfrm rot="7500000" flipV="1">
                <a:off x="918191" y="6137858"/>
                <a:ext cx="573068" cy="539627"/>
              </a:xfrm>
              <a:custGeom>
                <a:avLst/>
                <a:gdLst/>
                <a:ahLst/>
                <a:cxnLst/>
                <a:rect l="l" t="t" r="r" b="b"/>
                <a:pathLst>
                  <a:path w="572582" h="538714">
                    <a:moveTo>
                      <a:pt x="188525" y="269280"/>
                    </a:moveTo>
                    <a:lnTo>
                      <a:pt x="0" y="538634"/>
                    </a:lnTo>
                    <a:lnTo>
                      <a:pt x="29" y="538714"/>
                    </a:lnTo>
                    <a:lnTo>
                      <a:pt x="572582" y="538199"/>
                    </a:lnTo>
                    <a:lnTo>
                      <a:pt x="377240" y="0"/>
                    </a:lnTo>
                    <a:lnTo>
                      <a:pt x="377156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</p:grpSp>
      </p:grpSp>
      <p:grpSp>
        <p:nvGrpSpPr>
          <p:cNvPr id="15" name="Gruppieren 49">
            <a:extLst>
              <a:ext uri="{FF2B5EF4-FFF2-40B4-BE49-F238E27FC236}">
                <a16:creationId xmlns:a16="http://schemas.microsoft.com/office/drawing/2014/main" id="{F839E663-59E9-0321-A263-740F73AAAA9E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095875" y="-363538"/>
            <a:ext cx="7116763" cy="5746751"/>
            <a:chOff x="5096181" y="-364099"/>
            <a:chExt cx="7116058" cy="5747957"/>
          </a:xfrm>
        </p:grpSpPr>
        <p:grpSp>
          <p:nvGrpSpPr>
            <p:cNvPr id="16" name="Gruppieren 50">
              <a:extLst>
                <a:ext uri="{FF2B5EF4-FFF2-40B4-BE49-F238E27FC236}">
                  <a16:creationId xmlns:a16="http://schemas.microsoft.com/office/drawing/2014/main" id="{D3B3EE4E-EDFF-B5D4-9130-44422982E405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7412564" y="0"/>
              <a:ext cx="4799675" cy="5383858"/>
              <a:chOff x="7412564" y="0"/>
              <a:chExt cx="4799675" cy="5383858"/>
            </a:xfrm>
          </p:grpSpPr>
          <p:sp>
            <p:nvSpPr>
              <p:cNvPr id="41" name="Flussdiagramm: Daten 6">
                <a:extLst>
                  <a:ext uri="{FF2B5EF4-FFF2-40B4-BE49-F238E27FC236}">
                    <a16:creationId xmlns:a16="http://schemas.microsoft.com/office/drawing/2014/main" id="{94DDF91A-8ABE-96D8-52C5-556CBFA86C3A}"/>
                  </a:ext>
                </a:extLst>
              </p:cNvPr>
              <p:cNvSpPr/>
              <p:nvPr userDrawn="1"/>
            </p:nvSpPr>
            <p:spPr>
              <a:xfrm rot="18300000" flipV="1">
                <a:off x="11138307" y="4789303"/>
                <a:ext cx="612904" cy="576206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42" name="Rechteck 64">
                <a:extLst>
                  <a:ext uri="{FF2B5EF4-FFF2-40B4-BE49-F238E27FC236}">
                    <a16:creationId xmlns:a16="http://schemas.microsoft.com/office/drawing/2014/main" id="{BEE0AD7A-559F-9792-24E8-1E0DCAAA62CF}"/>
                  </a:ext>
                </a:extLst>
              </p:cNvPr>
              <p:cNvSpPr/>
              <p:nvPr userDrawn="1"/>
            </p:nvSpPr>
            <p:spPr>
              <a:xfrm>
                <a:off x="7412115" y="-485"/>
                <a:ext cx="4323921" cy="5163634"/>
              </a:xfrm>
              <a:custGeom>
                <a:avLst/>
                <a:gdLst/>
                <a:ahLst/>
                <a:cxnLst/>
                <a:rect l="l" t="t" r="r" b="b"/>
                <a:pathLst>
                  <a:path w="4323966" h="5163263">
                    <a:moveTo>
                      <a:pt x="3620052" y="5163123"/>
                    </a:moveTo>
                    <a:lnTo>
                      <a:pt x="3971956" y="5163193"/>
                    </a:lnTo>
                    <a:lnTo>
                      <a:pt x="3620150" y="5163263"/>
                    </a:lnTo>
                    <a:close/>
                    <a:moveTo>
                      <a:pt x="4323914" y="5163049"/>
                    </a:moveTo>
                    <a:lnTo>
                      <a:pt x="4323966" y="5163124"/>
                    </a:lnTo>
                    <a:lnTo>
                      <a:pt x="4323863" y="5163123"/>
                    </a:lnTo>
                    <a:close/>
                    <a:moveTo>
                      <a:pt x="0" y="0"/>
                    </a:moveTo>
                    <a:lnTo>
                      <a:pt x="701793" y="0"/>
                    </a:lnTo>
                    <a:lnTo>
                      <a:pt x="3971956" y="4661361"/>
                    </a:lnTo>
                    <a:lnTo>
                      <a:pt x="3620000" y="5163049"/>
                    </a:lnTo>
                    <a:close/>
                  </a:path>
                </a:pathLst>
              </a:custGeom>
              <a:solidFill>
                <a:schemeClr val="bg2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43" name="Rechteck 70">
                <a:extLst>
                  <a:ext uri="{FF2B5EF4-FFF2-40B4-BE49-F238E27FC236}">
                    <a16:creationId xmlns:a16="http://schemas.microsoft.com/office/drawing/2014/main" id="{4610EEF4-23C4-143C-2C64-D5D08BEEBC96}"/>
                  </a:ext>
                </a:extLst>
              </p:cNvPr>
              <p:cNvSpPr/>
              <p:nvPr userDrawn="1"/>
            </p:nvSpPr>
            <p:spPr>
              <a:xfrm>
                <a:off x="11032843" y="3481634"/>
                <a:ext cx="1179396" cy="1681515"/>
              </a:xfrm>
              <a:custGeom>
                <a:avLst/>
                <a:gdLst/>
                <a:ahLst/>
                <a:cxnLst/>
                <a:rect l="l" t="t" r="r" b="b"/>
                <a:pathLst>
                  <a:path w="1179729" h="1681751">
                    <a:moveTo>
                      <a:pt x="703915" y="1681612"/>
                    </a:moveTo>
                    <a:lnTo>
                      <a:pt x="703816" y="1681751"/>
                    </a:lnTo>
                    <a:lnTo>
                      <a:pt x="352009" y="1681682"/>
                    </a:lnTo>
                    <a:close/>
                    <a:moveTo>
                      <a:pt x="51" y="1681538"/>
                    </a:moveTo>
                    <a:lnTo>
                      <a:pt x="103" y="1681611"/>
                    </a:lnTo>
                    <a:lnTo>
                      <a:pt x="0" y="1681612"/>
                    </a:lnTo>
                    <a:close/>
                    <a:moveTo>
                      <a:pt x="1179729" y="0"/>
                    </a:moveTo>
                    <a:lnTo>
                      <a:pt x="1179729" y="1002978"/>
                    </a:lnTo>
                    <a:lnTo>
                      <a:pt x="703966" y="1681538"/>
                    </a:lnTo>
                    <a:lnTo>
                      <a:pt x="352009" y="117985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17" name="Gruppieren 51">
              <a:extLst>
                <a:ext uri="{FF2B5EF4-FFF2-40B4-BE49-F238E27FC236}">
                  <a16:creationId xmlns:a16="http://schemas.microsoft.com/office/drawing/2014/main" id="{9CCCEF8D-2A37-45AB-A816-4C717233F22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096181" y="-364099"/>
              <a:ext cx="2182565" cy="2194247"/>
              <a:chOff x="5096181" y="-364099"/>
              <a:chExt cx="2182565" cy="2194247"/>
            </a:xfrm>
          </p:grpSpPr>
          <p:sp>
            <p:nvSpPr>
              <p:cNvPr id="38" name="Flussdiagramm: Daten 6">
                <a:extLst>
                  <a:ext uri="{FF2B5EF4-FFF2-40B4-BE49-F238E27FC236}">
                    <a16:creationId xmlns:a16="http://schemas.microsoft.com/office/drawing/2014/main" id="{8F6EA600-80BB-182C-C895-68192053A514}"/>
                  </a:ext>
                </a:extLst>
              </p:cNvPr>
              <p:cNvSpPr/>
              <p:nvPr userDrawn="1"/>
            </p:nvSpPr>
            <p:spPr>
              <a:xfrm rot="3300000" flipH="1" flipV="1">
                <a:off x="4287884" y="444198"/>
                <a:ext cx="2194386" cy="577793"/>
              </a:xfrm>
              <a:custGeom>
                <a:avLst/>
                <a:gdLst/>
                <a:ahLst/>
                <a:cxnLst/>
                <a:rect l="l" t="t" r="r" b="b"/>
                <a:pathLst>
                  <a:path w="2194247" h="577727">
                    <a:moveTo>
                      <a:pt x="403750" y="1115"/>
                    </a:moveTo>
                    <a:lnTo>
                      <a:pt x="201848" y="289338"/>
                    </a:lnTo>
                    <a:lnTo>
                      <a:pt x="403580" y="1115"/>
                    </a:lnTo>
                    <a:close/>
                    <a:moveTo>
                      <a:pt x="92" y="577727"/>
                    </a:moveTo>
                    <a:lnTo>
                      <a:pt x="0" y="577727"/>
                    </a:lnTo>
                    <a:lnTo>
                      <a:pt x="60" y="577643"/>
                    </a:lnTo>
                    <a:close/>
                    <a:moveTo>
                      <a:pt x="2194247" y="0"/>
                    </a:moveTo>
                    <a:lnTo>
                      <a:pt x="1790844" y="576119"/>
                    </a:lnTo>
                    <a:lnTo>
                      <a:pt x="612925" y="577177"/>
                    </a:lnTo>
                    <a:lnTo>
                      <a:pt x="403841" y="111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39" name="Flussdiagramm: Daten 6">
                <a:extLst>
                  <a:ext uri="{FF2B5EF4-FFF2-40B4-BE49-F238E27FC236}">
                    <a16:creationId xmlns:a16="http://schemas.microsoft.com/office/drawing/2014/main" id="{1D57DA87-8DE1-2866-2ED9-978478EF2B88}"/>
                  </a:ext>
                </a:extLst>
              </p:cNvPr>
              <p:cNvSpPr/>
              <p:nvPr userDrawn="1"/>
            </p:nvSpPr>
            <p:spPr>
              <a:xfrm rot="18300000" flipV="1">
                <a:off x="5652450" y="1092827"/>
                <a:ext cx="612903" cy="576206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40" name="Rechteck 58">
                <a:extLst>
                  <a:ext uri="{FF2B5EF4-FFF2-40B4-BE49-F238E27FC236}">
                    <a16:creationId xmlns:a16="http://schemas.microsoft.com/office/drawing/2014/main" id="{EE5E5870-5476-6ACC-B5FC-421B7FAD1021}"/>
                  </a:ext>
                </a:extLst>
              </p:cNvPr>
              <p:cNvSpPr/>
              <p:nvPr userDrawn="1"/>
            </p:nvSpPr>
            <p:spPr>
              <a:xfrm>
                <a:off x="5546986" y="-485"/>
                <a:ext cx="1731792" cy="1467158"/>
              </a:xfrm>
              <a:custGeom>
                <a:avLst/>
                <a:gdLst/>
                <a:ahLst/>
                <a:cxnLst/>
                <a:rect l="l" t="t" r="r" b="b"/>
                <a:pathLst>
                  <a:path w="1731814" h="1466188">
                    <a:moveTo>
                      <a:pt x="703915" y="1466049"/>
                    </a:moveTo>
                    <a:lnTo>
                      <a:pt x="703816" y="1466188"/>
                    </a:lnTo>
                    <a:lnTo>
                      <a:pt x="352009" y="1466120"/>
                    </a:lnTo>
                    <a:close/>
                    <a:moveTo>
                      <a:pt x="51" y="1465976"/>
                    </a:moveTo>
                    <a:lnTo>
                      <a:pt x="103" y="1466049"/>
                    </a:lnTo>
                    <a:lnTo>
                      <a:pt x="0" y="1466049"/>
                    </a:lnTo>
                    <a:close/>
                    <a:moveTo>
                      <a:pt x="1028502" y="0"/>
                    </a:moveTo>
                    <a:lnTo>
                      <a:pt x="1731814" y="0"/>
                    </a:lnTo>
                    <a:lnTo>
                      <a:pt x="703966" y="1465976"/>
                    </a:lnTo>
                    <a:lnTo>
                      <a:pt x="352009" y="964288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18" name="Gruppieren 52">
              <a:extLst>
                <a:ext uri="{FF2B5EF4-FFF2-40B4-BE49-F238E27FC236}">
                  <a16:creationId xmlns:a16="http://schemas.microsoft.com/office/drawing/2014/main" id="{B5E1A6F0-CB6F-EF08-9C43-77694D8B00C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6940642" y="0"/>
              <a:ext cx="2274153" cy="1470862"/>
              <a:chOff x="6940642" y="0"/>
              <a:chExt cx="2274153" cy="1470862"/>
            </a:xfrm>
          </p:grpSpPr>
          <p:sp>
            <p:nvSpPr>
              <p:cNvPr id="35" name="Flussdiagramm: Daten 6">
                <a:extLst>
                  <a:ext uri="{FF2B5EF4-FFF2-40B4-BE49-F238E27FC236}">
                    <a16:creationId xmlns:a16="http://schemas.microsoft.com/office/drawing/2014/main" id="{9EBE0B73-D889-6203-37A1-03D7A864D595}"/>
                  </a:ext>
                </a:extLst>
              </p:cNvPr>
              <p:cNvSpPr/>
              <p:nvPr userDrawn="1"/>
            </p:nvSpPr>
            <p:spPr>
              <a:xfrm rot="18300000" flipV="1">
                <a:off x="7945410" y="1152331"/>
                <a:ext cx="328682" cy="309531"/>
              </a:xfrm>
              <a:custGeom>
                <a:avLst/>
                <a:gdLst/>
                <a:ahLst/>
                <a:cxnLst/>
                <a:rect l="l" t="t" r="r" b="b"/>
                <a:pathLst>
                  <a:path w="328909" h="309456">
                    <a:moveTo>
                      <a:pt x="108294" y="154684"/>
                    </a:moveTo>
                    <a:lnTo>
                      <a:pt x="0" y="309410"/>
                    </a:lnTo>
                    <a:lnTo>
                      <a:pt x="16" y="309456"/>
                    </a:lnTo>
                    <a:lnTo>
                      <a:pt x="328909" y="309160"/>
                    </a:lnTo>
                    <a:lnTo>
                      <a:pt x="216699" y="0"/>
                    </a:lnTo>
                    <a:lnTo>
                      <a:pt x="216651" y="0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36" name="Rechteck 61">
                <a:extLst>
                  <a:ext uri="{FF2B5EF4-FFF2-40B4-BE49-F238E27FC236}">
                    <a16:creationId xmlns:a16="http://schemas.microsoft.com/office/drawing/2014/main" id="{BF3EEAD2-49FB-F833-E7CA-1E0EF02B0731}"/>
                  </a:ext>
                </a:extLst>
              </p:cNvPr>
              <p:cNvSpPr/>
              <p:nvPr userDrawn="1"/>
            </p:nvSpPr>
            <p:spPr>
              <a:xfrm>
                <a:off x="6940673" y="-485"/>
                <a:ext cx="1327019" cy="1352834"/>
              </a:xfrm>
              <a:custGeom>
                <a:avLst/>
                <a:gdLst/>
                <a:ahLst/>
                <a:cxnLst/>
                <a:rect l="l" t="t" r="r" b="b"/>
                <a:pathLst>
                  <a:path w="1325990" h="1352474">
                    <a:moveTo>
                      <a:pt x="948216" y="1352399"/>
                    </a:moveTo>
                    <a:lnTo>
                      <a:pt x="1137075" y="1352438"/>
                    </a:lnTo>
                    <a:lnTo>
                      <a:pt x="948268" y="1352474"/>
                    </a:lnTo>
                    <a:close/>
                    <a:moveTo>
                      <a:pt x="1325962" y="1352359"/>
                    </a:moveTo>
                    <a:lnTo>
                      <a:pt x="1325990" y="1352400"/>
                    </a:lnTo>
                    <a:lnTo>
                      <a:pt x="1325935" y="1352399"/>
                    </a:lnTo>
                    <a:close/>
                    <a:moveTo>
                      <a:pt x="0" y="0"/>
                    </a:moveTo>
                    <a:lnTo>
                      <a:pt x="377220" y="0"/>
                    </a:lnTo>
                    <a:lnTo>
                      <a:pt x="1137076" y="1083116"/>
                    </a:lnTo>
                    <a:lnTo>
                      <a:pt x="948188" y="1352360"/>
                    </a:ln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37" name="Rechteck 62">
                <a:extLst>
                  <a:ext uri="{FF2B5EF4-FFF2-40B4-BE49-F238E27FC236}">
                    <a16:creationId xmlns:a16="http://schemas.microsoft.com/office/drawing/2014/main" id="{57AE5A27-AABD-12C9-F35A-7ABABFDB60B2}"/>
                  </a:ext>
                </a:extLst>
              </p:cNvPr>
              <p:cNvSpPr/>
              <p:nvPr userDrawn="1"/>
            </p:nvSpPr>
            <p:spPr>
              <a:xfrm>
                <a:off x="7888317" y="-485"/>
                <a:ext cx="1327019" cy="1352834"/>
              </a:xfrm>
              <a:custGeom>
                <a:avLst/>
                <a:gdLst/>
                <a:ahLst/>
                <a:cxnLst/>
                <a:rect l="l" t="t" r="r" b="b"/>
                <a:pathLst>
                  <a:path w="1325990" h="1352475">
                    <a:moveTo>
                      <a:pt x="377774" y="1352400"/>
                    </a:moveTo>
                    <a:lnTo>
                      <a:pt x="377722" y="1352475"/>
                    </a:lnTo>
                    <a:lnTo>
                      <a:pt x="188914" y="1352438"/>
                    </a:lnTo>
                    <a:close/>
                    <a:moveTo>
                      <a:pt x="26" y="1352361"/>
                    </a:moveTo>
                    <a:lnTo>
                      <a:pt x="55" y="1352400"/>
                    </a:lnTo>
                    <a:lnTo>
                      <a:pt x="0" y="1352400"/>
                    </a:lnTo>
                    <a:close/>
                    <a:moveTo>
                      <a:pt x="948771" y="0"/>
                    </a:moveTo>
                    <a:lnTo>
                      <a:pt x="1325990" y="0"/>
                    </a:lnTo>
                    <a:lnTo>
                      <a:pt x="377802" y="1352361"/>
                    </a:lnTo>
                    <a:lnTo>
                      <a:pt x="188914" y="1083117"/>
                    </a:lnTo>
                    <a:close/>
                  </a:path>
                </a:pathLst>
              </a:custGeom>
              <a:solidFill>
                <a:schemeClr val="bg2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19" name="Gruppieren 53">
              <a:extLst>
                <a:ext uri="{FF2B5EF4-FFF2-40B4-BE49-F238E27FC236}">
                  <a16:creationId xmlns:a16="http://schemas.microsoft.com/office/drawing/2014/main" id="{4EF20515-A5CD-6D70-0CD4-04EFD44FE50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9665525" y="0"/>
              <a:ext cx="2546714" cy="2285187"/>
              <a:chOff x="9665525" y="0"/>
              <a:chExt cx="2546714" cy="2285187"/>
            </a:xfrm>
          </p:grpSpPr>
          <p:sp>
            <p:nvSpPr>
              <p:cNvPr id="32" name="Flussdiagramm: Daten 6">
                <a:extLst>
                  <a:ext uri="{FF2B5EF4-FFF2-40B4-BE49-F238E27FC236}">
                    <a16:creationId xmlns:a16="http://schemas.microsoft.com/office/drawing/2014/main" id="{B112D0FD-42B6-57F2-037D-DA1B0FE98C0C}"/>
                  </a:ext>
                </a:extLst>
              </p:cNvPr>
              <p:cNvSpPr/>
              <p:nvPr userDrawn="1"/>
            </p:nvSpPr>
            <p:spPr>
              <a:xfrm rot="18300000" flipV="1">
                <a:off x="11241527" y="1966094"/>
                <a:ext cx="328682" cy="307945"/>
              </a:xfrm>
              <a:custGeom>
                <a:avLst/>
                <a:gdLst/>
                <a:ahLst/>
                <a:cxnLst/>
                <a:rect l="l" t="t" r="r" b="b"/>
                <a:pathLst>
                  <a:path w="328909" h="309456">
                    <a:moveTo>
                      <a:pt x="108294" y="154684"/>
                    </a:moveTo>
                    <a:lnTo>
                      <a:pt x="0" y="309410"/>
                    </a:lnTo>
                    <a:lnTo>
                      <a:pt x="16" y="309456"/>
                    </a:lnTo>
                    <a:lnTo>
                      <a:pt x="328909" y="309160"/>
                    </a:lnTo>
                    <a:lnTo>
                      <a:pt x="216699" y="0"/>
                    </a:lnTo>
                    <a:lnTo>
                      <a:pt x="216651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33" name="Rechteck 66">
                <a:extLst>
                  <a:ext uri="{FF2B5EF4-FFF2-40B4-BE49-F238E27FC236}">
                    <a16:creationId xmlns:a16="http://schemas.microsoft.com/office/drawing/2014/main" id="{77B475B0-1B03-8A0B-DAAF-8819527ABAC1}"/>
                  </a:ext>
                </a:extLst>
              </p:cNvPr>
              <p:cNvSpPr/>
              <p:nvPr userDrawn="1"/>
            </p:nvSpPr>
            <p:spPr>
              <a:xfrm>
                <a:off x="9666141" y="-485"/>
                <a:ext cx="1896874" cy="2165804"/>
              </a:xfrm>
              <a:custGeom>
                <a:avLst/>
                <a:gdLst/>
                <a:ahLst/>
                <a:cxnLst/>
                <a:rect l="l" t="t" r="r" b="b"/>
                <a:pathLst>
                  <a:path w="1896942" h="2166799">
                    <a:moveTo>
                      <a:pt x="1519167" y="2166724"/>
                    </a:moveTo>
                    <a:lnTo>
                      <a:pt x="1708027" y="2166763"/>
                    </a:lnTo>
                    <a:lnTo>
                      <a:pt x="1519219" y="2166799"/>
                    </a:lnTo>
                    <a:close/>
                    <a:moveTo>
                      <a:pt x="1896914" y="2166684"/>
                    </a:moveTo>
                    <a:lnTo>
                      <a:pt x="1896942" y="2166725"/>
                    </a:lnTo>
                    <a:lnTo>
                      <a:pt x="1896887" y="2166724"/>
                    </a:lnTo>
                    <a:close/>
                    <a:moveTo>
                      <a:pt x="0" y="0"/>
                    </a:moveTo>
                    <a:lnTo>
                      <a:pt x="376883" y="0"/>
                    </a:lnTo>
                    <a:lnTo>
                      <a:pt x="1708027" y="1897441"/>
                    </a:lnTo>
                    <a:lnTo>
                      <a:pt x="1519139" y="2166685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34" name="Rechteck 68">
                <a:extLst>
                  <a:ext uri="{FF2B5EF4-FFF2-40B4-BE49-F238E27FC236}">
                    <a16:creationId xmlns:a16="http://schemas.microsoft.com/office/drawing/2014/main" id="{94B157A3-38D2-C63A-8982-804BDD6DF22C}"/>
                  </a:ext>
                </a:extLst>
              </p:cNvPr>
              <p:cNvSpPr/>
              <p:nvPr userDrawn="1"/>
            </p:nvSpPr>
            <p:spPr>
              <a:xfrm>
                <a:off x="11185228" y="701337"/>
                <a:ext cx="1027011" cy="1463982"/>
              </a:xfrm>
              <a:custGeom>
                <a:avLst/>
                <a:gdLst/>
                <a:ahLst/>
                <a:cxnLst/>
                <a:rect l="l" t="t" r="r" b="b"/>
                <a:pathLst>
                  <a:path w="1027600" h="1464838">
                    <a:moveTo>
                      <a:pt x="377775" y="1464763"/>
                    </a:moveTo>
                    <a:lnTo>
                      <a:pt x="377723" y="1464838"/>
                    </a:lnTo>
                    <a:lnTo>
                      <a:pt x="188914" y="1464801"/>
                    </a:lnTo>
                    <a:close/>
                    <a:moveTo>
                      <a:pt x="27" y="1464723"/>
                    </a:moveTo>
                    <a:lnTo>
                      <a:pt x="55" y="1464763"/>
                    </a:lnTo>
                    <a:lnTo>
                      <a:pt x="0" y="1464763"/>
                    </a:lnTo>
                    <a:close/>
                    <a:moveTo>
                      <a:pt x="1027600" y="0"/>
                    </a:moveTo>
                    <a:lnTo>
                      <a:pt x="1027600" y="537945"/>
                    </a:lnTo>
                    <a:lnTo>
                      <a:pt x="377803" y="1464724"/>
                    </a:lnTo>
                    <a:lnTo>
                      <a:pt x="188915" y="119548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20" name="Gruppieren 54">
              <a:extLst>
                <a:ext uri="{FF2B5EF4-FFF2-40B4-BE49-F238E27FC236}">
                  <a16:creationId xmlns:a16="http://schemas.microsoft.com/office/drawing/2014/main" id="{BB41092E-98DE-5C42-07F7-E23C928938FF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8669764" y="0"/>
              <a:ext cx="3542475" cy="3590769"/>
              <a:chOff x="8669764" y="0"/>
              <a:chExt cx="3542475" cy="3590769"/>
            </a:xfrm>
          </p:grpSpPr>
          <p:sp>
            <p:nvSpPr>
              <p:cNvPr id="29" name="Flussdiagramm: Daten 6">
                <a:extLst>
                  <a:ext uri="{FF2B5EF4-FFF2-40B4-BE49-F238E27FC236}">
                    <a16:creationId xmlns:a16="http://schemas.microsoft.com/office/drawing/2014/main" id="{10CD7692-26FD-6899-ECDA-B940DC666B27}"/>
                  </a:ext>
                </a:extLst>
              </p:cNvPr>
              <p:cNvSpPr/>
              <p:nvPr userDrawn="1"/>
            </p:nvSpPr>
            <p:spPr>
              <a:xfrm rot="18300000" flipV="1">
                <a:off x="11138307" y="2996638"/>
                <a:ext cx="612904" cy="576206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bg2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30" name="Rechteck 65">
                <a:extLst>
                  <a:ext uri="{FF2B5EF4-FFF2-40B4-BE49-F238E27FC236}">
                    <a16:creationId xmlns:a16="http://schemas.microsoft.com/office/drawing/2014/main" id="{C10B984A-6DF3-7109-EE03-3F24B2E33676}"/>
                  </a:ext>
                </a:extLst>
              </p:cNvPr>
              <p:cNvSpPr/>
              <p:nvPr userDrawn="1"/>
            </p:nvSpPr>
            <p:spPr>
              <a:xfrm>
                <a:off x="8669290" y="-485"/>
                <a:ext cx="3066746" cy="3370970"/>
              </a:xfrm>
              <a:custGeom>
                <a:avLst/>
                <a:gdLst/>
                <a:ahLst/>
                <a:cxnLst/>
                <a:rect l="l" t="t" r="r" b="b"/>
                <a:pathLst>
                  <a:path w="3066766" h="3370173">
                    <a:moveTo>
                      <a:pt x="2362852" y="3370034"/>
                    </a:moveTo>
                    <a:lnTo>
                      <a:pt x="2714756" y="3370104"/>
                    </a:lnTo>
                    <a:lnTo>
                      <a:pt x="2362950" y="3370173"/>
                    </a:lnTo>
                    <a:close/>
                    <a:moveTo>
                      <a:pt x="3066714" y="3369960"/>
                    </a:moveTo>
                    <a:lnTo>
                      <a:pt x="3066766" y="3370034"/>
                    </a:lnTo>
                    <a:lnTo>
                      <a:pt x="3066663" y="3370034"/>
                    </a:lnTo>
                    <a:close/>
                    <a:moveTo>
                      <a:pt x="0" y="0"/>
                    </a:moveTo>
                    <a:lnTo>
                      <a:pt x="702529" y="0"/>
                    </a:lnTo>
                    <a:lnTo>
                      <a:pt x="2714756" y="2868272"/>
                    </a:lnTo>
                    <a:lnTo>
                      <a:pt x="2362800" y="3369959"/>
                    </a:lnTo>
                    <a:close/>
                  </a:path>
                </a:pathLst>
              </a:custGeom>
              <a:solidFill>
                <a:schemeClr val="bg2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31" name="Rechteck 69">
                <a:extLst>
                  <a:ext uri="{FF2B5EF4-FFF2-40B4-BE49-F238E27FC236}">
                    <a16:creationId xmlns:a16="http://schemas.microsoft.com/office/drawing/2014/main" id="{5EC1E60C-202F-EF6D-6717-06E4FAA90E4E}"/>
                  </a:ext>
                </a:extLst>
              </p:cNvPr>
              <p:cNvSpPr/>
              <p:nvPr userDrawn="1"/>
            </p:nvSpPr>
            <p:spPr>
              <a:xfrm>
                <a:off x="11032843" y="1688969"/>
                <a:ext cx="1179396" cy="1681516"/>
              </a:xfrm>
              <a:custGeom>
                <a:avLst/>
                <a:gdLst/>
                <a:ahLst/>
                <a:cxnLst/>
                <a:rect l="l" t="t" r="r" b="b"/>
                <a:pathLst>
                  <a:path w="1179729" h="1681750">
                    <a:moveTo>
                      <a:pt x="703915" y="1681611"/>
                    </a:moveTo>
                    <a:lnTo>
                      <a:pt x="703816" y="1681750"/>
                    </a:lnTo>
                    <a:lnTo>
                      <a:pt x="352009" y="1681681"/>
                    </a:lnTo>
                    <a:close/>
                    <a:moveTo>
                      <a:pt x="51" y="1681538"/>
                    </a:moveTo>
                    <a:lnTo>
                      <a:pt x="103" y="1681611"/>
                    </a:lnTo>
                    <a:lnTo>
                      <a:pt x="0" y="1681611"/>
                    </a:lnTo>
                    <a:close/>
                    <a:moveTo>
                      <a:pt x="1179729" y="0"/>
                    </a:moveTo>
                    <a:lnTo>
                      <a:pt x="1179729" y="1002977"/>
                    </a:lnTo>
                    <a:lnTo>
                      <a:pt x="703966" y="1681538"/>
                    </a:lnTo>
                    <a:lnTo>
                      <a:pt x="352009" y="1179850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21" name="Gruppieren 55">
              <a:extLst>
                <a:ext uri="{FF2B5EF4-FFF2-40B4-BE49-F238E27FC236}">
                  <a16:creationId xmlns:a16="http://schemas.microsoft.com/office/drawing/2014/main" id="{2CE46B17-8488-7800-7BD2-F838E5CBA237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6077931" y="0"/>
              <a:ext cx="4126388" cy="2661475"/>
              <a:chOff x="6077931" y="0"/>
              <a:chExt cx="4126388" cy="2661475"/>
            </a:xfrm>
          </p:grpSpPr>
          <p:sp>
            <p:nvSpPr>
              <p:cNvPr id="26" name="Flussdiagramm: Daten 6">
                <a:extLst>
                  <a:ext uri="{FF2B5EF4-FFF2-40B4-BE49-F238E27FC236}">
                    <a16:creationId xmlns:a16="http://schemas.microsoft.com/office/drawing/2014/main" id="{F74FAC1E-A1EB-8A27-416B-84D230D5BF9E}"/>
                  </a:ext>
                </a:extLst>
              </p:cNvPr>
              <p:cNvSpPr/>
              <p:nvPr userDrawn="1"/>
            </p:nvSpPr>
            <p:spPr>
              <a:xfrm rot="18300000" flipV="1">
                <a:off x="7893778" y="2066168"/>
                <a:ext cx="612904" cy="576206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bg2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27" name="Rechteck 59">
                <a:extLst>
                  <a:ext uri="{FF2B5EF4-FFF2-40B4-BE49-F238E27FC236}">
                    <a16:creationId xmlns:a16="http://schemas.microsoft.com/office/drawing/2014/main" id="{E6562DB7-C238-4222-56CC-ACCE70823F9B}"/>
                  </a:ext>
                </a:extLst>
              </p:cNvPr>
              <p:cNvSpPr/>
              <p:nvPr userDrawn="1"/>
            </p:nvSpPr>
            <p:spPr>
              <a:xfrm>
                <a:off x="6077159" y="-485"/>
                <a:ext cx="2415936" cy="2440500"/>
              </a:xfrm>
              <a:custGeom>
                <a:avLst/>
                <a:gdLst/>
                <a:ahLst/>
                <a:cxnLst/>
                <a:rect l="l" t="t" r="r" b="b"/>
                <a:pathLst>
                  <a:path w="2415205" h="2440879">
                    <a:moveTo>
                      <a:pt x="1711291" y="2440740"/>
                    </a:moveTo>
                    <a:lnTo>
                      <a:pt x="2063195" y="2440810"/>
                    </a:lnTo>
                    <a:lnTo>
                      <a:pt x="1711388" y="2440879"/>
                    </a:lnTo>
                    <a:close/>
                    <a:moveTo>
                      <a:pt x="2415153" y="2440666"/>
                    </a:moveTo>
                    <a:lnTo>
                      <a:pt x="2415205" y="2440740"/>
                    </a:lnTo>
                    <a:lnTo>
                      <a:pt x="2415102" y="2440740"/>
                    </a:lnTo>
                    <a:close/>
                    <a:moveTo>
                      <a:pt x="0" y="0"/>
                    </a:moveTo>
                    <a:lnTo>
                      <a:pt x="702911" y="0"/>
                    </a:lnTo>
                    <a:lnTo>
                      <a:pt x="2063195" y="1938978"/>
                    </a:lnTo>
                    <a:lnTo>
                      <a:pt x="1711238" y="2440665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28" name="Rechteck 60">
                <a:extLst>
                  <a:ext uri="{FF2B5EF4-FFF2-40B4-BE49-F238E27FC236}">
                    <a16:creationId xmlns:a16="http://schemas.microsoft.com/office/drawing/2014/main" id="{A9E329A8-F70F-6B83-B296-35E796DA09CC}"/>
                  </a:ext>
                </a:extLst>
              </p:cNvPr>
              <p:cNvSpPr/>
              <p:nvPr userDrawn="1"/>
            </p:nvSpPr>
            <p:spPr>
              <a:xfrm>
                <a:off x="7788314" y="-485"/>
                <a:ext cx="2415936" cy="2440500"/>
              </a:xfrm>
              <a:custGeom>
                <a:avLst/>
                <a:gdLst/>
                <a:ahLst/>
                <a:cxnLst/>
                <a:rect l="l" t="t" r="r" b="b"/>
                <a:pathLst>
                  <a:path w="2415204" h="2440878">
                    <a:moveTo>
                      <a:pt x="703915" y="2440739"/>
                    </a:moveTo>
                    <a:lnTo>
                      <a:pt x="703816" y="2440878"/>
                    </a:lnTo>
                    <a:lnTo>
                      <a:pt x="352009" y="2440809"/>
                    </a:lnTo>
                    <a:close/>
                    <a:moveTo>
                      <a:pt x="51" y="2440666"/>
                    </a:moveTo>
                    <a:lnTo>
                      <a:pt x="103" y="2440739"/>
                    </a:lnTo>
                    <a:lnTo>
                      <a:pt x="0" y="2440739"/>
                    </a:lnTo>
                    <a:close/>
                    <a:moveTo>
                      <a:pt x="1712292" y="0"/>
                    </a:moveTo>
                    <a:lnTo>
                      <a:pt x="2415204" y="0"/>
                    </a:lnTo>
                    <a:lnTo>
                      <a:pt x="703966" y="2440666"/>
                    </a:lnTo>
                    <a:lnTo>
                      <a:pt x="352009" y="1938978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22" name="Gruppieren 56">
              <a:extLst>
                <a:ext uri="{FF2B5EF4-FFF2-40B4-BE49-F238E27FC236}">
                  <a16:creationId xmlns:a16="http://schemas.microsoft.com/office/drawing/2014/main" id="{F6222DDF-A205-5DB5-C76A-DFC7D0053C7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7411824" y="0"/>
              <a:ext cx="3795010" cy="2425160"/>
              <a:chOff x="7411824" y="0"/>
              <a:chExt cx="3795010" cy="2425160"/>
            </a:xfrm>
          </p:grpSpPr>
          <p:sp>
            <p:nvSpPr>
              <p:cNvPr id="23" name="Flussdiagramm: Daten 6">
                <a:extLst>
                  <a:ext uri="{FF2B5EF4-FFF2-40B4-BE49-F238E27FC236}">
                    <a16:creationId xmlns:a16="http://schemas.microsoft.com/office/drawing/2014/main" id="{42BD49EC-446F-3D46-040E-3EF778B8A52D}"/>
                  </a:ext>
                </a:extLst>
              </p:cNvPr>
              <p:cNvSpPr/>
              <p:nvPr userDrawn="1"/>
            </p:nvSpPr>
            <p:spPr>
              <a:xfrm rot="18300000" flipV="1">
                <a:off x="9063650" y="1831170"/>
                <a:ext cx="612904" cy="576205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24" name="Rechteck 63">
                <a:extLst>
                  <a:ext uri="{FF2B5EF4-FFF2-40B4-BE49-F238E27FC236}">
                    <a16:creationId xmlns:a16="http://schemas.microsoft.com/office/drawing/2014/main" id="{800C5759-A3DB-5518-6212-269315E3C183}"/>
                  </a:ext>
                </a:extLst>
              </p:cNvPr>
              <p:cNvSpPr/>
              <p:nvPr userDrawn="1"/>
            </p:nvSpPr>
            <p:spPr>
              <a:xfrm>
                <a:off x="7412115" y="-485"/>
                <a:ext cx="2249264" cy="2205501"/>
              </a:xfrm>
              <a:custGeom>
                <a:avLst/>
                <a:gdLst/>
                <a:ahLst/>
                <a:cxnLst/>
                <a:rect l="l" t="t" r="r" b="b"/>
                <a:pathLst>
                  <a:path w="2249515" h="2204564">
                    <a:moveTo>
                      <a:pt x="1545601" y="2204425"/>
                    </a:moveTo>
                    <a:lnTo>
                      <a:pt x="1897505" y="2204495"/>
                    </a:lnTo>
                    <a:lnTo>
                      <a:pt x="1545698" y="2204564"/>
                    </a:lnTo>
                    <a:close/>
                    <a:moveTo>
                      <a:pt x="2249463" y="2204351"/>
                    </a:moveTo>
                    <a:lnTo>
                      <a:pt x="2249515" y="2204425"/>
                    </a:lnTo>
                    <a:lnTo>
                      <a:pt x="2249412" y="2204425"/>
                    </a:lnTo>
                    <a:close/>
                    <a:moveTo>
                      <a:pt x="0" y="0"/>
                    </a:moveTo>
                    <a:lnTo>
                      <a:pt x="703008" y="0"/>
                    </a:lnTo>
                    <a:lnTo>
                      <a:pt x="1897505" y="1702663"/>
                    </a:lnTo>
                    <a:lnTo>
                      <a:pt x="1545549" y="220435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25" name="Rechteck 67">
                <a:extLst>
                  <a:ext uri="{FF2B5EF4-FFF2-40B4-BE49-F238E27FC236}">
                    <a16:creationId xmlns:a16="http://schemas.microsoft.com/office/drawing/2014/main" id="{84695FDA-3D5C-B52B-5E38-E2509189F6AC}"/>
                  </a:ext>
                </a:extLst>
              </p:cNvPr>
              <p:cNvSpPr/>
              <p:nvPr userDrawn="1"/>
            </p:nvSpPr>
            <p:spPr>
              <a:xfrm>
                <a:off x="8958187" y="-485"/>
                <a:ext cx="2249264" cy="2205501"/>
              </a:xfrm>
              <a:custGeom>
                <a:avLst/>
                <a:gdLst/>
                <a:ahLst/>
                <a:cxnLst/>
                <a:rect l="l" t="t" r="r" b="b"/>
                <a:pathLst>
                  <a:path w="2249515" h="2204563">
                    <a:moveTo>
                      <a:pt x="703915" y="2204424"/>
                    </a:moveTo>
                    <a:lnTo>
                      <a:pt x="703817" y="2204563"/>
                    </a:lnTo>
                    <a:lnTo>
                      <a:pt x="352009" y="2204494"/>
                    </a:lnTo>
                    <a:close/>
                    <a:moveTo>
                      <a:pt x="51" y="2204351"/>
                    </a:moveTo>
                    <a:lnTo>
                      <a:pt x="103" y="2204424"/>
                    </a:lnTo>
                    <a:lnTo>
                      <a:pt x="0" y="2204424"/>
                    </a:lnTo>
                    <a:close/>
                    <a:moveTo>
                      <a:pt x="1546507" y="0"/>
                    </a:moveTo>
                    <a:lnTo>
                      <a:pt x="2249515" y="0"/>
                    </a:lnTo>
                    <a:lnTo>
                      <a:pt x="703966" y="2204351"/>
                    </a:lnTo>
                    <a:lnTo>
                      <a:pt x="352009" y="1702663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</p:grpSp>
      <p:sp>
        <p:nvSpPr>
          <p:cNvPr id="77" name="Titel 1"/>
          <p:cNvSpPr>
            <a:spLocks noGrp="1"/>
          </p:cNvSpPr>
          <p:nvPr>
            <p:ph type="title"/>
          </p:nvPr>
        </p:nvSpPr>
        <p:spPr>
          <a:xfrm>
            <a:off x="1044376" y="4"/>
            <a:ext cx="10101664" cy="3741441"/>
          </a:xfrm>
        </p:spPr>
        <p:txBody>
          <a:bodyPr rIns="3598920" anchor="b">
            <a:noAutofit/>
          </a:bodyPr>
          <a:lstStyle>
            <a:lvl1pPr algn="l">
              <a:lnSpc>
                <a:spcPct val="80000"/>
              </a:lnSpc>
              <a:defRPr sz="8800" b="0" cap="all">
                <a:solidFill>
                  <a:schemeClr val="tx1">
                    <a:lumMod val="75000"/>
                    <a:lumOff val="25000"/>
                  </a:schemeClr>
                </a:solidFill>
                <a:latin typeface="Bebas Neue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78" name="Textplatzhalter 2"/>
          <p:cNvSpPr>
            <a:spLocks noGrp="1"/>
          </p:cNvSpPr>
          <p:nvPr>
            <p:ph type="body" idx="1"/>
          </p:nvPr>
        </p:nvSpPr>
        <p:spPr>
          <a:xfrm>
            <a:off x="1044376" y="3741445"/>
            <a:ext cx="10101664" cy="2061759"/>
          </a:xfrm>
        </p:spPr>
        <p:txBody>
          <a:bodyPr rIns="3598920"/>
          <a:lstStyle>
            <a:lvl1pPr marL="0" marR="0" indent="0" algn="l" defTabSz="91412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None/>
              <a:tabLst/>
              <a:defRPr sz="4400">
                <a:solidFill>
                  <a:schemeClr val="tx1"/>
                </a:solidFill>
              </a:defRPr>
            </a:lvl1pPr>
            <a:lvl2pPr marL="45706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1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9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82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237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650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656000158"/>
      </p:ext>
    </p:extLst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4">
            <a:extLst>
              <a:ext uri="{FF2B5EF4-FFF2-40B4-BE49-F238E27FC236}">
                <a16:creationId xmlns:a16="http://schemas.microsoft.com/office/drawing/2014/main" id="{9C5F2A26-28B1-5231-77B8-BC10E5367980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577013" y="3244850"/>
            <a:ext cx="5613400" cy="3613150"/>
            <a:chOff x="6577432" y="3245471"/>
            <a:chExt cx="5612981" cy="3612530"/>
          </a:xfrm>
        </p:grpSpPr>
        <p:grpSp>
          <p:nvGrpSpPr>
            <p:cNvPr id="3" name="Gruppieren 3">
              <a:extLst>
                <a:ext uri="{FF2B5EF4-FFF2-40B4-BE49-F238E27FC236}">
                  <a16:creationId xmlns:a16="http://schemas.microsoft.com/office/drawing/2014/main" id="{F3BB2A18-9C93-FEED-1B26-D2F618B03AA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7593020" y="3245471"/>
              <a:ext cx="4597393" cy="3612530"/>
              <a:chOff x="7593020" y="3245471"/>
              <a:chExt cx="4597393" cy="3612530"/>
            </a:xfrm>
          </p:grpSpPr>
          <p:sp>
            <p:nvSpPr>
              <p:cNvPr id="12" name="Flussdiagramm: Daten 6">
                <a:extLst>
                  <a:ext uri="{FF2B5EF4-FFF2-40B4-BE49-F238E27FC236}">
                    <a16:creationId xmlns:a16="http://schemas.microsoft.com/office/drawing/2014/main" id="{C2D29865-3D83-85CA-36CF-50B701D426BC}"/>
                  </a:ext>
                </a:extLst>
              </p:cNvPr>
              <p:cNvSpPr/>
              <p:nvPr userDrawn="1"/>
            </p:nvSpPr>
            <p:spPr>
              <a:xfrm rot="14100000" flipH="1" flipV="1">
                <a:off x="10072878" y="3264487"/>
                <a:ext cx="668223" cy="630190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3" name="Rechteck 4">
                <a:extLst>
                  <a:ext uri="{FF2B5EF4-FFF2-40B4-BE49-F238E27FC236}">
                    <a16:creationId xmlns:a16="http://schemas.microsoft.com/office/drawing/2014/main" id="{E69BCE19-38E8-0BC1-01A0-1CE4F6B662F5}"/>
                  </a:ext>
                </a:extLst>
              </p:cNvPr>
              <p:cNvSpPr/>
              <p:nvPr userDrawn="1"/>
            </p:nvSpPr>
            <p:spPr>
              <a:xfrm>
                <a:off x="9956967" y="3486730"/>
                <a:ext cx="2233446" cy="3183979"/>
              </a:xfrm>
              <a:custGeom>
                <a:avLst/>
                <a:gdLst/>
                <a:ahLst/>
                <a:cxnLst/>
                <a:rect l="l" t="t" r="r" b="b"/>
                <a:pathLst>
                  <a:path w="2233562" h="3183919">
                    <a:moveTo>
                      <a:pt x="768385" y="232"/>
                    </a:moveTo>
                    <a:lnTo>
                      <a:pt x="2233562" y="2089951"/>
                    </a:lnTo>
                    <a:lnTo>
                      <a:pt x="2233562" y="3183919"/>
                    </a:lnTo>
                    <a:lnTo>
                      <a:pt x="384221" y="547828"/>
                    </a:lnTo>
                    <a:close/>
                    <a:moveTo>
                      <a:pt x="0" y="152"/>
                    </a:moveTo>
                    <a:lnTo>
                      <a:pt x="113" y="152"/>
                    </a:lnTo>
                    <a:lnTo>
                      <a:pt x="56" y="232"/>
                    </a:lnTo>
                    <a:close/>
                    <a:moveTo>
                      <a:pt x="768221" y="0"/>
                    </a:moveTo>
                    <a:lnTo>
                      <a:pt x="768328" y="152"/>
                    </a:lnTo>
                    <a:lnTo>
                      <a:pt x="384220" y="75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14" name="Rechteck 90">
                <a:extLst>
                  <a:ext uri="{FF2B5EF4-FFF2-40B4-BE49-F238E27FC236}">
                    <a16:creationId xmlns:a16="http://schemas.microsoft.com/office/drawing/2014/main" id="{46674B33-28CC-D8F9-4CD6-483F6248A2BC}"/>
                  </a:ext>
                </a:extLst>
              </p:cNvPr>
              <p:cNvSpPr/>
              <p:nvPr userDrawn="1"/>
            </p:nvSpPr>
            <p:spPr>
              <a:xfrm>
                <a:off x="7593356" y="3486730"/>
                <a:ext cx="3131903" cy="3371271"/>
              </a:xfrm>
              <a:custGeom>
                <a:avLst/>
                <a:gdLst/>
                <a:ahLst/>
                <a:cxnLst/>
                <a:rect l="l" t="t" r="r" b="b"/>
                <a:pathLst>
                  <a:path w="3132274" h="3371747">
                    <a:moveTo>
                      <a:pt x="2363890" y="233"/>
                    </a:moveTo>
                    <a:lnTo>
                      <a:pt x="2748053" y="547829"/>
                    </a:lnTo>
                    <a:lnTo>
                      <a:pt x="766942" y="3371747"/>
                    </a:lnTo>
                    <a:lnTo>
                      <a:pt x="0" y="3371747"/>
                    </a:lnTo>
                    <a:close/>
                    <a:moveTo>
                      <a:pt x="3132274" y="152"/>
                    </a:moveTo>
                    <a:lnTo>
                      <a:pt x="3132217" y="233"/>
                    </a:lnTo>
                    <a:lnTo>
                      <a:pt x="3132161" y="152"/>
                    </a:lnTo>
                    <a:close/>
                    <a:moveTo>
                      <a:pt x="2364053" y="0"/>
                    </a:moveTo>
                    <a:lnTo>
                      <a:pt x="2748053" y="76"/>
                    </a:lnTo>
                    <a:lnTo>
                      <a:pt x="2363946" y="152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4" name="Gruppieren 2">
              <a:extLst>
                <a:ext uri="{FF2B5EF4-FFF2-40B4-BE49-F238E27FC236}">
                  <a16:creationId xmlns:a16="http://schemas.microsoft.com/office/drawing/2014/main" id="{A244DFED-273C-97DE-634F-BDA9B1752C4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6577432" y="5180674"/>
              <a:ext cx="2563671" cy="1677327"/>
              <a:chOff x="6577432" y="5180674"/>
              <a:chExt cx="2563671" cy="1677327"/>
            </a:xfrm>
          </p:grpSpPr>
          <p:sp>
            <p:nvSpPr>
              <p:cNvPr id="9" name="Flussdiagramm: Daten 6">
                <a:extLst>
                  <a:ext uri="{FF2B5EF4-FFF2-40B4-BE49-F238E27FC236}">
                    <a16:creationId xmlns:a16="http://schemas.microsoft.com/office/drawing/2014/main" id="{37D372FB-FEC2-D797-F156-C15C88E466C1}"/>
                  </a:ext>
                </a:extLst>
              </p:cNvPr>
              <p:cNvSpPr/>
              <p:nvPr userDrawn="1"/>
            </p:nvSpPr>
            <p:spPr>
              <a:xfrm rot="14100000" flipH="1" flipV="1">
                <a:off x="7726712" y="5189810"/>
                <a:ext cx="328556" cy="309539"/>
              </a:xfrm>
              <a:custGeom>
                <a:avLst/>
                <a:gdLst/>
                <a:ahLst/>
                <a:cxnLst/>
                <a:rect l="l" t="t" r="r" b="b"/>
                <a:pathLst>
                  <a:path w="328909" h="309456">
                    <a:moveTo>
                      <a:pt x="108294" y="154684"/>
                    </a:moveTo>
                    <a:lnTo>
                      <a:pt x="0" y="309410"/>
                    </a:lnTo>
                    <a:lnTo>
                      <a:pt x="16" y="309456"/>
                    </a:lnTo>
                    <a:lnTo>
                      <a:pt x="328909" y="309160"/>
                    </a:lnTo>
                    <a:lnTo>
                      <a:pt x="216699" y="0"/>
                    </a:lnTo>
                    <a:lnTo>
                      <a:pt x="216651" y="0"/>
                    </a:lnTo>
                    <a:close/>
                  </a:path>
                </a:pathLst>
              </a:custGeom>
              <a:solidFill>
                <a:schemeClr val="bg2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0" name="Rechteck 89">
                <a:extLst>
                  <a:ext uri="{FF2B5EF4-FFF2-40B4-BE49-F238E27FC236}">
                    <a16:creationId xmlns:a16="http://schemas.microsoft.com/office/drawing/2014/main" id="{092D7F33-7851-A18A-054F-BE91F332CA21}"/>
                  </a:ext>
                </a:extLst>
              </p:cNvPr>
              <p:cNvSpPr/>
              <p:nvPr userDrawn="1"/>
            </p:nvSpPr>
            <p:spPr>
              <a:xfrm>
                <a:off x="7669551" y="5299344"/>
                <a:ext cx="1471502" cy="1558657"/>
              </a:xfrm>
              <a:custGeom>
                <a:avLst/>
                <a:gdLst/>
                <a:ahLst/>
                <a:cxnLst/>
                <a:rect l="l" t="t" r="r" b="b"/>
                <a:pathLst>
                  <a:path w="1470749" h="1558938">
                    <a:moveTo>
                      <a:pt x="377802" y="114"/>
                    </a:moveTo>
                    <a:lnTo>
                      <a:pt x="1470749" y="1558938"/>
                    </a:lnTo>
                    <a:lnTo>
                      <a:pt x="1093614" y="1558938"/>
                    </a:lnTo>
                    <a:lnTo>
                      <a:pt x="188914" y="269358"/>
                    </a:lnTo>
                    <a:close/>
                    <a:moveTo>
                      <a:pt x="0" y="75"/>
                    </a:moveTo>
                    <a:lnTo>
                      <a:pt x="55" y="75"/>
                    </a:lnTo>
                    <a:lnTo>
                      <a:pt x="26" y="115"/>
                    </a:lnTo>
                    <a:close/>
                    <a:moveTo>
                      <a:pt x="377722" y="0"/>
                    </a:moveTo>
                    <a:lnTo>
                      <a:pt x="377774" y="75"/>
                    </a:lnTo>
                    <a:lnTo>
                      <a:pt x="188914" y="37"/>
                    </a:lnTo>
                    <a:close/>
                  </a:path>
                </a:pathLst>
              </a:custGeom>
              <a:solidFill>
                <a:schemeClr val="bg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11" name="Rechteck 91">
                <a:extLst>
                  <a:ext uri="{FF2B5EF4-FFF2-40B4-BE49-F238E27FC236}">
                    <a16:creationId xmlns:a16="http://schemas.microsoft.com/office/drawing/2014/main" id="{6C57B5D1-BF56-2E30-E8CF-BE6D9B98C145}"/>
                  </a:ext>
                </a:extLst>
              </p:cNvPr>
              <p:cNvSpPr/>
              <p:nvPr userDrawn="1"/>
            </p:nvSpPr>
            <p:spPr>
              <a:xfrm>
                <a:off x="6577432" y="5299344"/>
                <a:ext cx="1471502" cy="1558657"/>
              </a:xfrm>
              <a:custGeom>
                <a:avLst/>
                <a:gdLst/>
                <a:ahLst/>
                <a:cxnLst/>
                <a:rect l="l" t="t" r="r" b="b"/>
                <a:pathLst>
                  <a:path w="1470748" h="1558937">
                    <a:moveTo>
                      <a:pt x="1092946" y="114"/>
                    </a:moveTo>
                    <a:lnTo>
                      <a:pt x="1281834" y="269358"/>
                    </a:lnTo>
                    <a:lnTo>
                      <a:pt x="377134" y="1558937"/>
                    </a:lnTo>
                    <a:lnTo>
                      <a:pt x="0" y="1558937"/>
                    </a:lnTo>
                    <a:close/>
                    <a:moveTo>
                      <a:pt x="1470748" y="75"/>
                    </a:moveTo>
                    <a:lnTo>
                      <a:pt x="1470720" y="115"/>
                    </a:lnTo>
                    <a:lnTo>
                      <a:pt x="1470693" y="75"/>
                    </a:lnTo>
                    <a:close/>
                    <a:moveTo>
                      <a:pt x="1093026" y="0"/>
                    </a:moveTo>
                    <a:lnTo>
                      <a:pt x="1281833" y="37"/>
                    </a:lnTo>
                    <a:lnTo>
                      <a:pt x="1092974" y="75"/>
                    </a:lnTo>
                    <a:close/>
                  </a:path>
                </a:pathLst>
              </a:custGeom>
              <a:solidFill>
                <a:schemeClr val="bg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5" name="Gruppieren 1">
              <a:extLst>
                <a:ext uri="{FF2B5EF4-FFF2-40B4-BE49-F238E27FC236}">
                  <a16:creationId xmlns:a16="http://schemas.microsoft.com/office/drawing/2014/main" id="{35AB0989-F28D-A442-8952-240A8245E890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7702310" y="4699902"/>
              <a:ext cx="3394601" cy="2158099"/>
              <a:chOff x="7702310" y="4699902"/>
              <a:chExt cx="3394601" cy="2158099"/>
            </a:xfrm>
          </p:grpSpPr>
          <p:sp>
            <p:nvSpPr>
              <p:cNvPr id="6" name="Flussdiagramm: Daten 6">
                <a:extLst>
                  <a:ext uri="{FF2B5EF4-FFF2-40B4-BE49-F238E27FC236}">
                    <a16:creationId xmlns:a16="http://schemas.microsoft.com/office/drawing/2014/main" id="{352E1D5B-06F3-0AE7-84C8-EC9F5FCE0FCD}"/>
                  </a:ext>
                </a:extLst>
              </p:cNvPr>
              <p:cNvSpPr/>
              <p:nvPr userDrawn="1"/>
            </p:nvSpPr>
            <p:spPr>
              <a:xfrm rot="14100000" flipH="1" flipV="1">
                <a:off x="9169653" y="4716805"/>
                <a:ext cx="572990" cy="538122"/>
              </a:xfrm>
              <a:custGeom>
                <a:avLst/>
                <a:gdLst/>
                <a:ahLst/>
                <a:cxnLst/>
                <a:rect l="l" t="t" r="r" b="b"/>
                <a:pathLst>
                  <a:path w="572582" h="538714">
                    <a:moveTo>
                      <a:pt x="188525" y="269280"/>
                    </a:moveTo>
                    <a:lnTo>
                      <a:pt x="0" y="538634"/>
                    </a:lnTo>
                    <a:lnTo>
                      <a:pt x="29" y="538714"/>
                    </a:lnTo>
                    <a:lnTo>
                      <a:pt x="572582" y="538199"/>
                    </a:lnTo>
                    <a:lnTo>
                      <a:pt x="377240" y="0"/>
                    </a:lnTo>
                    <a:lnTo>
                      <a:pt x="377156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7" name="Rechteck 87">
                <a:extLst>
                  <a:ext uri="{FF2B5EF4-FFF2-40B4-BE49-F238E27FC236}">
                    <a16:creationId xmlns:a16="http://schemas.microsoft.com/office/drawing/2014/main" id="{CD80D183-A256-A20A-8340-12D282A8C27E}"/>
                  </a:ext>
                </a:extLst>
              </p:cNvPr>
              <p:cNvSpPr/>
              <p:nvPr userDrawn="1"/>
            </p:nvSpPr>
            <p:spPr>
              <a:xfrm>
                <a:off x="9071208" y="4905711"/>
                <a:ext cx="2025499" cy="1952290"/>
              </a:xfrm>
              <a:custGeom>
                <a:avLst/>
                <a:gdLst/>
                <a:ahLst/>
                <a:cxnLst/>
                <a:rect l="l" t="t" r="r" b="b"/>
                <a:pathLst>
                  <a:path w="2026174" h="1952001">
                    <a:moveTo>
                      <a:pt x="657696" y="199"/>
                    </a:moveTo>
                    <a:lnTo>
                      <a:pt x="2026174" y="1952001"/>
                    </a:lnTo>
                    <a:lnTo>
                      <a:pt x="1369329" y="1952001"/>
                    </a:lnTo>
                    <a:lnTo>
                      <a:pt x="328872" y="468912"/>
                    </a:lnTo>
                    <a:close/>
                    <a:moveTo>
                      <a:pt x="96" y="130"/>
                    </a:moveTo>
                    <a:lnTo>
                      <a:pt x="48" y="200"/>
                    </a:lnTo>
                    <a:lnTo>
                      <a:pt x="0" y="130"/>
                    </a:lnTo>
                    <a:close/>
                    <a:moveTo>
                      <a:pt x="657556" y="0"/>
                    </a:moveTo>
                    <a:lnTo>
                      <a:pt x="657647" y="130"/>
                    </a:lnTo>
                    <a:lnTo>
                      <a:pt x="328872" y="65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8" name="Rechteck 88">
                <a:extLst>
                  <a:ext uri="{FF2B5EF4-FFF2-40B4-BE49-F238E27FC236}">
                    <a16:creationId xmlns:a16="http://schemas.microsoft.com/office/drawing/2014/main" id="{62616FB3-568C-19DE-03EB-48BB0D89E104}"/>
                  </a:ext>
                </a:extLst>
              </p:cNvPr>
              <p:cNvSpPr/>
              <p:nvPr userDrawn="1"/>
            </p:nvSpPr>
            <p:spPr>
              <a:xfrm>
                <a:off x="7702885" y="4905711"/>
                <a:ext cx="2025499" cy="1952290"/>
              </a:xfrm>
              <a:custGeom>
                <a:avLst/>
                <a:gdLst/>
                <a:ahLst/>
                <a:cxnLst/>
                <a:rect l="l" t="t" r="r" b="b"/>
                <a:pathLst>
                  <a:path w="2026174" h="1951999">
                    <a:moveTo>
                      <a:pt x="1368478" y="199"/>
                    </a:moveTo>
                    <a:lnTo>
                      <a:pt x="1697302" y="468912"/>
                    </a:lnTo>
                    <a:lnTo>
                      <a:pt x="656847" y="1951999"/>
                    </a:lnTo>
                    <a:lnTo>
                      <a:pt x="0" y="1951999"/>
                    </a:lnTo>
                    <a:close/>
                    <a:moveTo>
                      <a:pt x="2026174" y="130"/>
                    </a:moveTo>
                    <a:lnTo>
                      <a:pt x="2026125" y="199"/>
                    </a:lnTo>
                    <a:lnTo>
                      <a:pt x="2026077" y="130"/>
                    </a:lnTo>
                    <a:close/>
                    <a:moveTo>
                      <a:pt x="1368618" y="0"/>
                    </a:moveTo>
                    <a:lnTo>
                      <a:pt x="1697301" y="64"/>
                    </a:lnTo>
                    <a:lnTo>
                      <a:pt x="1368526" y="131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</p:grpSp>
      <p:sp>
        <p:nvSpPr>
          <p:cNvPr id="42" name="Titel 1"/>
          <p:cNvSpPr>
            <a:spLocks noGrp="1"/>
          </p:cNvSpPr>
          <p:nvPr>
            <p:ph type="title"/>
          </p:nvPr>
        </p:nvSpPr>
        <p:spPr>
          <a:xfrm>
            <a:off x="1073810" y="1006125"/>
            <a:ext cx="7920000" cy="1709843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6000" b="0" cap="none" baseline="0">
                <a:solidFill>
                  <a:schemeClr val="tx1"/>
                </a:solidFill>
                <a:latin typeface="Bebas Neue" panose="020B0506020202020201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43" name="Textplatzhalter 2"/>
          <p:cNvSpPr>
            <a:spLocks noGrp="1"/>
          </p:cNvSpPr>
          <p:nvPr>
            <p:ph type="body" idx="1"/>
          </p:nvPr>
        </p:nvSpPr>
        <p:spPr>
          <a:xfrm>
            <a:off x="1073814" y="2715967"/>
            <a:ext cx="7920000" cy="666000"/>
          </a:xfrm>
        </p:spPr>
        <p:txBody>
          <a:bodyPr/>
          <a:lstStyle>
            <a:lvl1pPr marL="0" marR="0" indent="0" algn="l" defTabSz="91412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None/>
              <a:tabLst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defRPr>
            </a:lvl1pPr>
            <a:lvl2pPr marL="45706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1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9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82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237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650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048180086"/>
      </p:ext>
    </p:extLst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1"/>
          <p:cNvSpPr>
            <a:spLocks noGrp="1"/>
          </p:cNvSpPr>
          <p:nvPr>
            <p:ph type="title"/>
          </p:nvPr>
        </p:nvSpPr>
        <p:spPr>
          <a:xfrm>
            <a:off x="516255" y="410829"/>
            <a:ext cx="11134410" cy="1073123"/>
          </a:xfrm>
        </p:spPr>
        <p:txBody>
          <a:bodyPr/>
          <a:lstStyle/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516255" y="942477"/>
            <a:ext cx="11134410" cy="541475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noProof="1"/>
              <a:t>Fare clic per modificare stili del testo dello schema</a:t>
            </a:r>
          </a:p>
        </p:txBody>
      </p:sp>
      <p:sp>
        <p:nvSpPr>
          <p:cNvPr id="17" name="Inhaltsplatzhalter 2"/>
          <p:cNvSpPr>
            <a:spLocks noGrp="1"/>
          </p:cNvSpPr>
          <p:nvPr>
            <p:ph idx="1"/>
          </p:nvPr>
        </p:nvSpPr>
        <p:spPr>
          <a:xfrm>
            <a:off x="516252" y="1483952"/>
            <a:ext cx="11134410" cy="4320000"/>
          </a:xfrm>
          <a:noFill/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182A0899-B933-F012-0BD3-8DE7D236C06D}"/>
              </a:ext>
            </a:extLst>
          </p:cNvPr>
          <p:cNvSpPr>
            <a:spLocks noGrp="1"/>
          </p:cNvSpPr>
          <p:nvPr userDrawn="1"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45A774A6-D06A-3900-5CC6-915AF31EF6CB}"/>
              </a:ext>
            </a:extLst>
          </p:cNvPr>
          <p:cNvSpPr>
            <a:spLocks noGrp="1"/>
          </p:cNvSpPr>
          <p:nvPr userDrawn="1"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11760A-29C7-304E-A148-4385E3B2F479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777200659"/>
      </p:ext>
    </p:extLst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1"/>
          <p:cNvSpPr>
            <a:spLocks noGrp="1"/>
          </p:cNvSpPr>
          <p:nvPr>
            <p:ph type="title"/>
          </p:nvPr>
        </p:nvSpPr>
        <p:spPr>
          <a:xfrm>
            <a:off x="516255" y="410829"/>
            <a:ext cx="11134410" cy="107312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516255" y="942477"/>
            <a:ext cx="11134410" cy="541475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noProof="1"/>
              <a:t>Fare clic per modificare stili del testo dello schema</a:t>
            </a:r>
          </a:p>
        </p:txBody>
      </p:sp>
      <p:sp>
        <p:nvSpPr>
          <p:cNvPr id="17" name="Inhaltsplatzhalter 2"/>
          <p:cNvSpPr>
            <a:spLocks noGrp="1"/>
          </p:cNvSpPr>
          <p:nvPr>
            <p:ph idx="1"/>
          </p:nvPr>
        </p:nvSpPr>
        <p:spPr>
          <a:xfrm>
            <a:off x="516251" y="1483952"/>
            <a:ext cx="8460000" cy="4320000"/>
          </a:xfrm>
          <a:noFill/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5BA76A7F-F6C1-62A1-AFF2-8F12B602F169}"/>
              </a:ext>
            </a:extLst>
          </p:cNvPr>
          <p:cNvSpPr>
            <a:spLocks noGrp="1"/>
          </p:cNvSpPr>
          <p:nvPr userDrawn="1"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642B8D7D-83F1-08A4-6585-9C09DDB3B965}"/>
              </a:ext>
            </a:extLst>
          </p:cNvPr>
          <p:cNvSpPr>
            <a:spLocks noGrp="1"/>
          </p:cNvSpPr>
          <p:nvPr userDrawn="1"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7470CF-9A2E-B04B-B381-F0533E8E75E7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922786096"/>
      </p:ext>
    </p:extLst>
  </p:cSld>
  <p:clrMapOvr>
    <a:masterClrMapping/>
  </p:clrMapOvr>
  <p:transition spd="med"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1"/>
          <p:cNvSpPr>
            <a:spLocks noGrp="1"/>
          </p:cNvSpPr>
          <p:nvPr>
            <p:ph type="title"/>
          </p:nvPr>
        </p:nvSpPr>
        <p:spPr>
          <a:xfrm>
            <a:off x="516255" y="410829"/>
            <a:ext cx="11134410" cy="1073123"/>
          </a:xfrm>
        </p:spPr>
        <p:txBody>
          <a:bodyPr/>
          <a:lstStyle/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516255" y="942477"/>
            <a:ext cx="11134410" cy="541475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noProof="1"/>
              <a:t>Fare clic per modificare stili del testo dello schema</a:t>
            </a:r>
          </a:p>
        </p:txBody>
      </p:sp>
      <p:sp>
        <p:nvSpPr>
          <p:cNvPr id="14" name="Inhaltsplatzhalter 2"/>
          <p:cNvSpPr>
            <a:spLocks noGrp="1"/>
          </p:cNvSpPr>
          <p:nvPr>
            <p:ph idx="15"/>
          </p:nvPr>
        </p:nvSpPr>
        <p:spPr>
          <a:xfrm>
            <a:off x="516252" y="1483952"/>
            <a:ext cx="5324764" cy="4320000"/>
          </a:xfrm>
          <a:noFill/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5" name="Inhaltsplatzhalter 2"/>
          <p:cNvSpPr>
            <a:spLocks noGrp="1"/>
          </p:cNvSpPr>
          <p:nvPr>
            <p:ph idx="16"/>
          </p:nvPr>
        </p:nvSpPr>
        <p:spPr>
          <a:xfrm>
            <a:off x="6310800" y="1476439"/>
            <a:ext cx="5324764" cy="4320000"/>
          </a:xfrm>
          <a:noFill/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E0F1E91B-F096-E71B-C204-DC61F4488E6D}"/>
              </a:ext>
            </a:extLst>
          </p:cNvPr>
          <p:cNvSpPr>
            <a:spLocks noGrp="1"/>
          </p:cNvSpPr>
          <p:nvPr userDrawn="1"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42F13FF6-E97E-E15F-9AC7-A34F54FABF8E}"/>
              </a:ext>
            </a:extLst>
          </p:cNvPr>
          <p:cNvSpPr>
            <a:spLocks noGrp="1"/>
          </p:cNvSpPr>
          <p:nvPr userDrawn="1"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ABF51-FB78-8943-BD17-F0252FE85208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747682011"/>
      </p:ext>
    </p:extLst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1"/>
          <p:cNvSpPr>
            <a:spLocks noGrp="1"/>
          </p:cNvSpPr>
          <p:nvPr>
            <p:ph type="title"/>
          </p:nvPr>
        </p:nvSpPr>
        <p:spPr>
          <a:xfrm>
            <a:off x="516255" y="410829"/>
            <a:ext cx="11134410" cy="1073123"/>
          </a:xfrm>
        </p:spPr>
        <p:txBody>
          <a:bodyPr/>
          <a:lstStyle/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516255" y="942477"/>
            <a:ext cx="11134410" cy="541475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noProof="1"/>
              <a:t>Fare clic per modificare stili del testo dello schema</a:t>
            </a:r>
          </a:p>
        </p:txBody>
      </p:sp>
      <p:sp>
        <p:nvSpPr>
          <p:cNvPr id="14" name="Inhaltsplatzhalter 2"/>
          <p:cNvSpPr>
            <a:spLocks noGrp="1"/>
          </p:cNvSpPr>
          <p:nvPr>
            <p:ph idx="15"/>
          </p:nvPr>
        </p:nvSpPr>
        <p:spPr>
          <a:xfrm>
            <a:off x="516252" y="1483952"/>
            <a:ext cx="5324764" cy="4320000"/>
          </a:xfrm>
          <a:noFill/>
        </p:spPr>
        <p:txBody>
          <a:bodyPr/>
          <a:lstStyle>
            <a:lvl1pPr>
              <a:defRPr sz="2300"/>
            </a:lvl1pPr>
            <a:lvl2pPr>
              <a:defRPr sz="2000"/>
            </a:lvl2pPr>
            <a:lvl3pPr>
              <a:defRPr sz="19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8" name="Bildplatzhalter 2"/>
          <p:cNvSpPr>
            <a:spLocks noGrp="1"/>
          </p:cNvSpPr>
          <p:nvPr>
            <p:ph type="pic" sz="quarter" idx="16"/>
          </p:nvPr>
        </p:nvSpPr>
        <p:spPr>
          <a:xfrm>
            <a:off x="6310803" y="1483952"/>
            <a:ext cx="5879612" cy="4320000"/>
          </a:xfrm>
          <a:solidFill>
            <a:schemeClr val="bg1">
              <a:lumMod val="85000"/>
            </a:schemeClr>
          </a:solidFill>
        </p:spPr>
        <p:txBody>
          <a:bodyPr rtlCol="0">
            <a:noAutofit/>
          </a:bodyPr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056F6F42-E36E-38DA-4A76-B23B7144304D}"/>
              </a:ext>
            </a:extLst>
          </p:cNvPr>
          <p:cNvSpPr>
            <a:spLocks noGrp="1"/>
          </p:cNvSpPr>
          <p:nvPr userDrawn="1"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03CAD10A-9978-43E2-D829-008B18DF6C4E}"/>
              </a:ext>
            </a:extLst>
          </p:cNvPr>
          <p:cNvSpPr>
            <a:spLocks noGrp="1"/>
          </p:cNvSpPr>
          <p:nvPr userDrawn="1"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1BE43-DD82-A94B-8740-1082D2093842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420638231"/>
      </p:ext>
    </p:extLst>
  </p:cSld>
  <p:clrMapOvr>
    <a:masterClrMapping/>
  </p:clrMapOvr>
  <p:transition spd="med"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6255" y="410829"/>
            <a:ext cx="11134410" cy="1073123"/>
          </a:xfrm>
        </p:spPr>
        <p:txBody>
          <a:bodyPr rtlCol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516253" y="942477"/>
            <a:ext cx="11133137" cy="541475"/>
          </a:xfrm>
        </p:spPr>
        <p:txBody>
          <a:bodyPr/>
          <a:lstStyle>
            <a:lvl1pPr marL="0" indent="0">
              <a:buNone/>
              <a:defRPr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noProof="1"/>
              <a:t>Fare clic per modificare stili del testo dello schema</a:t>
            </a:r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F8B621A6-BBDD-AD4B-33A8-2E3715EF1115}"/>
              </a:ext>
            </a:extLst>
          </p:cNvPr>
          <p:cNvSpPr>
            <a:spLocks noGrp="1"/>
          </p:cNvSpPr>
          <p:nvPr userDrawn="1"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D98EC9F5-EE15-A9D3-3C70-1B2112FC3163}"/>
              </a:ext>
            </a:extLst>
          </p:cNvPr>
          <p:cNvSpPr>
            <a:spLocks noGrp="1"/>
          </p:cNvSpPr>
          <p:nvPr userDrawn="1"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35DE00-29BC-E045-B91E-5A2434B1770A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964433600"/>
      </p:ext>
    </p:extLst>
  </p:cSld>
  <p:clrMapOvr>
    <a:masterClrMapping/>
  </p:clrMapOvr>
  <p:transition spd="med"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8DFDC376-A2E9-D171-CD7E-6CD56AC1E78E}"/>
              </a:ext>
            </a:extLst>
          </p:cNvPr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8DFE1177-C38D-B767-540E-C41201EF80FF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184A4-4DE7-6E4C-A7D0-34BD3046522E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4158804707"/>
      </p:ext>
    </p:extLst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36">
            <a:extLst>
              <a:ext uri="{FF2B5EF4-FFF2-40B4-BE49-F238E27FC236}">
                <a16:creationId xmlns:a16="http://schemas.microsoft.com/office/drawing/2014/main" id="{FD3157AB-B5E1-93F3-45B4-480785912BC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80963" y="5207000"/>
            <a:ext cx="3454400" cy="1898650"/>
            <a:chOff x="81031" y="5206769"/>
            <a:chExt cx="3453611" cy="1898584"/>
          </a:xfrm>
        </p:grpSpPr>
        <p:grpSp>
          <p:nvGrpSpPr>
            <p:cNvPr id="3" name="Gruppieren 37">
              <a:extLst>
                <a:ext uri="{FF2B5EF4-FFF2-40B4-BE49-F238E27FC236}">
                  <a16:creationId xmlns:a16="http://schemas.microsoft.com/office/drawing/2014/main" id="{BA80A110-8B99-6371-E122-63E6BA63AEAF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81031" y="5206769"/>
              <a:ext cx="1991801" cy="1736748"/>
              <a:chOff x="81031" y="5206769"/>
              <a:chExt cx="1991801" cy="1736748"/>
            </a:xfrm>
          </p:grpSpPr>
          <p:sp>
            <p:nvSpPr>
              <p:cNvPr id="14" name="Flussdiagramm: Daten 6">
                <a:extLst>
                  <a:ext uri="{FF2B5EF4-FFF2-40B4-BE49-F238E27FC236}">
                    <a16:creationId xmlns:a16="http://schemas.microsoft.com/office/drawing/2014/main" id="{1667FF80-50BD-4A08-59E9-B8E0052F560C}"/>
                  </a:ext>
                </a:extLst>
              </p:cNvPr>
              <p:cNvSpPr/>
              <p:nvPr userDrawn="1"/>
            </p:nvSpPr>
            <p:spPr>
              <a:xfrm rot="7500000" flipV="1">
                <a:off x="-472255" y="5760055"/>
                <a:ext cx="1736665" cy="630093"/>
              </a:xfrm>
              <a:custGeom>
                <a:avLst/>
                <a:gdLst>
                  <a:gd name="connsiteX0" fmla="*/ 4875386 w 7920475"/>
                  <a:gd name="connsiteY0" fmla="*/ 1896 h 634035"/>
                  <a:gd name="connsiteX1" fmla="*/ 7498123 w 7920475"/>
                  <a:gd name="connsiteY1" fmla="*/ 627301 h 634035"/>
                  <a:gd name="connsiteX2" fmla="*/ 7920475 w 7920475"/>
                  <a:gd name="connsiteY2" fmla="*/ 0 h 634035"/>
                  <a:gd name="connsiteX3" fmla="*/ 4875386 w 7920475"/>
                  <a:gd name="connsiteY3" fmla="*/ 1896 h 634035"/>
                  <a:gd name="connsiteX4" fmla="*/ 440793 w 7920475"/>
                  <a:gd name="connsiteY4" fmla="*/ 4657 h 634035"/>
                  <a:gd name="connsiteX5" fmla="*/ 669010 w 7920475"/>
                  <a:gd name="connsiteY5" fmla="*/ 633434 h 634035"/>
                  <a:gd name="connsiteX6" fmla="*/ 1604583 w 7920475"/>
                  <a:gd name="connsiteY6" fmla="*/ 632594 h 634035"/>
                  <a:gd name="connsiteX7" fmla="*/ 1736748 w 7920475"/>
                  <a:gd name="connsiteY7" fmla="*/ 443842 h 634035"/>
                  <a:gd name="connsiteX8" fmla="*/ 1108933 w 7920475"/>
                  <a:gd name="connsiteY8" fmla="*/ 4241 h 634035"/>
                  <a:gd name="connsiteX9" fmla="*/ 440793 w 7920475"/>
                  <a:gd name="connsiteY9" fmla="*/ 4657 h 634035"/>
                  <a:gd name="connsiteX10" fmla="*/ 0 w 7920475"/>
                  <a:gd name="connsiteY10" fmla="*/ 634035 h 634035"/>
                  <a:gd name="connsiteX11" fmla="*/ 98 w 7920475"/>
                  <a:gd name="connsiteY11" fmla="*/ 634035 h 634035"/>
                  <a:gd name="connsiteX12" fmla="*/ 65 w 7920475"/>
                  <a:gd name="connsiteY12" fmla="*/ 633943 h 634035"/>
                  <a:gd name="connsiteX13" fmla="*/ 0 w 7920475"/>
                  <a:gd name="connsiteY13" fmla="*/ 634035 h 634035"/>
                  <a:gd name="connsiteX14" fmla="*/ 440509 w 7920475"/>
                  <a:gd name="connsiteY14" fmla="*/ 4658 h 634035"/>
                  <a:gd name="connsiteX15" fmla="*/ 220317 w 7920475"/>
                  <a:gd name="connsiteY15" fmla="*/ 319256 h 634035"/>
                  <a:gd name="connsiteX16" fmla="*/ 440695 w 7920475"/>
                  <a:gd name="connsiteY16" fmla="*/ 4657 h 634035"/>
                  <a:gd name="connsiteX17" fmla="*/ 440509 w 7920475"/>
                  <a:gd name="connsiteY17" fmla="*/ 4658 h 634035"/>
                  <a:gd name="connsiteX0" fmla="*/ 4875386 w 7920475"/>
                  <a:gd name="connsiteY0" fmla="*/ 1896 h 634035"/>
                  <a:gd name="connsiteX1" fmla="*/ 7920475 w 7920475"/>
                  <a:gd name="connsiteY1" fmla="*/ 0 h 634035"/>
                  <a:gd name="connsiteX2" fmla="*/ 4875386 w 7920475"/>
                  <a:gd name="connsiteY2" fmla="*/ 1896 h 634035"/>
                  <a:gd name="connsiteX3" fmla="*/ 440793 w 7920475"/>
                  <a:gd name="connsiteY3" fmla="*/ 4657 h 634035"/>
                  <a:gd name="connsiteX4" fmla="*/ 669010 w 7920475"/>
                  <a:gd name="connsiteY4" fmla="*/ 633434 h 634035"/>
                  <a:gd name="connsiteX5" fmla="*/ 1604583 w 7920475"/>
                  <a:gd name="connsiteY5" fmla="*/ 632594 h 634035"/>
                  <a:gd name="connsiteX6" fmla="*/ 1736748 w 7920475"/>
                  <a:gd name="connsiteY6" fmla="*/ 443842 h 634035"/>
                  <a:gd name="connsiteX7" fmla="*/ 1108933 w 7920475"/>
                  <a:gd name="connsiteY7" fmla="*/ 4241 h 634035"/>
                  <a:gd name="connsiteX8" fmla="*/ 440793 w 7920475"/>
                  <a:gd name="connsiteY8" fmla="*/ 4657 h 634035"/>
                  <a:gd name="connsiteX9" fmla="*/ 0 w 7920475"/>
                  <a:gd name="connsiteY9" fmla="*/ 634035 h 634035"/>
                  <a:gd name="connsiteX10" fmla="*/ 98 w 7920475"/>
                  <a:gd name="connsiteY10" fmla="*/ 634035 h 634035"/>
                  <a:gd name="connsiteX11" fmla="*/ 65 w 7920475"/>
                  <a:gd name="connsiteY11" fmla="*/ 633943 h 634035"/>
                  <a:gd name="connsiteX12" fmla="*/ 0 w 7920475"/>
                  <a:gd name="connsiteY12" fmla="*/ 634035 h 634035"/>
                  <a:gd name="connsiteX13" fmla="*/ 440509 w 7920475"/>
                  <a:gd name="connsiteY13" fmla="*/ 4658 h 634035"/>
                  <a:gd name="connsiteX14" fmla="*/ 220317 w 7920475"/>
                  <a:gd name="connsiteY14" fmla="*/ 319256 h 634035"/>
                  <a:gd name="connsiteX15" fmla="*/ 440695 w 7920475"/>
                  <a:gd name="connsiteY15" fmla="*/ 4657 h 634035"/>
                  <a:gd name="connsiteX16" fmla="*/ 440509 w 7920475"/>
                  <a:gd name="connsiteY16" fmla="*/ 4658 h 634035"/>
                  <a:gd name="connsiteX0" fmla="*/ 440793 w 1736748"/>
                  <a:gd name="connsiteY0" fmla="*/ 416 h 629794"/>
                  <a:gd name="connsiteX1" fmla="*/ 669010 w 1736748"/>
                  <a:gd name="connsiteY1" fmla="*/ 629193 h 629794"/>
                  <a:gd name="connsiteX2" fmla="*/ 1604583 w 1736748"/>
                  <a:gd name="connsiteY2" fmla="*/ 628353 h 629794"/>
                  <a:gd name="connsiteX3" fmla="*/ 1736748 w 1736748"/>
                  <a:gd name="connsiteY3" fmla="*/ 439601 h 629794"/>
                  <a:gd name="connsiteX4" fmla="*/ 1108933 w 1736748"/>
                  <a:gd name="connsiteY4" fmla="*/ 0 h 629794"/>
                  <a:gd name="connsiteX5" fmla="*/ 440793 w 1736748"/>
                  <a:gd name="connsiteY5" fmla="*/ 416 h 629794"/>
                  <a:gd name="connsiteX6" fmla="*/ 0 w 1736748"/>
                  <a:gd name="connsiteY6" fmla="*/ 629794 h 629794"/>
                  <a:gd name="connsiteX7" fmla="*/ 98 w 1736748"/>
                  <a:gd name="connsiteY7" fmla="*/ 629794 h 629794"/>
                  <a:gd name="connsiteX8" fmla="*/ 65 w 1736748"/>
                  <a:gd name="connsiteY8" fmla="*/ 629702 h 629794"/>
                  <a:gd name="connsiteX9" fmla="*/ 0 w 1736748"/>
                  <a:gd name="connsiteY9" fmla="*/ 629794 h 629794"/>
                  <a:gd name="connsiteX10" fmla="*/ 440509 w 1736748"/>
                  <a:gd name="connsiteY10" fmla="*/ 417 h 629794"/>
                  <a:gd name="connsiteX11" fmla="*/ 220317 w 1736748"/>
                  <a:gd name="connsiteY11" fmla="*/ 315015 h 629794"/>
                  <a:gd name="connsiteX12" fmla="*/ 440695 w 1736748"/>
                  <a:gd name="connsiteY12" fmla="*/ 416 h 629794"/>
                  <a:gd name="connsiteX13" fmla="*/ 440509 w 1736748"/>
                  <a:gd name="connsiteY13" fmla="*/ 417 h 629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736748" h="629794">
                    <a:moveTo>
                      <a:pt x="440793" y="416"/>
                    </a:moveTo>
                    <a:lnTo>
                      <a:pt x="669010" y="629193"/>
                    </a:lnTo>
                    <a:lnTo>
                      <a:pt x="1604583" y="628353"/>
                    </a:lnTo>
                    <a:lnTo>
                      <a:pt x="1736748" y="439601"/>
                    </a:lnTo>
                    <a:lnTo>
                      <a:pt x="1108933" y="0"/>
                    </a:lnTo>
                    <a:lnTo>
                      <a:pt x="440793" y="416"/>
                    </a:lnTo>
                    <a:close/>
                    <a:moveTo>
                      <a:pt x="0" y="629794"/>
                    </a:moveTo>
                    <a:lnTo>
                      <a:pt x="98" y="629794"/>
                    </a:lnTo>
                    <a:cubicBezTo>
                      <a:pt x="87" y="629763"/>
                      <a:pt x="76" y="629733"/>
                      <a:pt x="65" y="629702"/>
                    </a:cubicBezTo>
                    <a:lnTo>
                      <a:pt x="0" y="629794"/>
                    </a:lnTo>
                    <a:close/>
                    <a:moveTo>
                      <a:pt x="440509" y="417"/>
                    </a:moveTo>
                    <a:lnTo>
                      <a:pt x="220317" y="315015"/>
                    </a:lnTo>
                    <a:lnTo>
                      <a:pt x="440695" y="416"/>
                    </a:lnTo>
                    <a:lnTo>
                      <a:pt x="440509" y="417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5" name="Flussdiagramm: Daten 6">
                <a:extLst>
                  <a:ext uri="{FF2B5EF4-FFF2-40B4-BE49-F238E27FC236}">
                    <a16:creationId xmlns:a16="http://schemas.microsoft.com/office/drawing/2014/main" id="{052E6AB6-5C78-5091-D29D-A8E6099CC327}"/>
                  </a:ext>
                </a:extLst>
              </p:cNvPr>
              <p:cNvSpPr/>
              <p:nvPr userDrawn="1"/>
            </p:nvSpPr>
            <p:spPr>
              <a:xfrm rot="7500000" flipV="1">
                <a:off x="368238" y="5322714"/>
                <a:ext cx="668314" cy="630094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6" name="Rechteck 4">
                <a:extLst>
                  <a:ext uri="{FF2B5EF4-FFF2-40B4-BE49-F238E27FC236}">
                    <a16:creationId xmlns:a16="http://schemas.microsoft.com/office/drawing/2014/main" id="{8CCDDBE6-D7AD-D8B8-2032-C1178E49FB7A}"/>
                  </a:ext>
                </a:extLst>
              </p:cNvPr>
              <p:cNvSpPr/>
              <p:nvPr userDrawn="1"/>
            </p:nvSpPr>
            <p:spPr>
              <a:xfrm>
                <a:off x="384174" y="5544895"/>
                <a:ext cx="1688714" cy="1312817"/>
              </a:xfrm>
              <a:custGeom>
                <a:avLst/>
                <a:gdLst/>
                <a:ahLst/>
                <a:cxnLst/>
                <a:rect l="l" t="t" r="r" b="b"/>
                <a:pathLst>
                  <a:path w="1689320" h="1313723">
                    <a:moveTo>
                      <a:pt x="768385" y="233"/>
                    </a:moveTo>
                    <a:lnTo>
                      <a:pt x="1689320" y="1313723"/>
                    </a:lnTo>
                    <a:lnTo>
                      <a:pt x="921532" y="1313723"/>
                    </a:lnTo>
                    <a:lnTo>
                      <a:pt x="384221" y="547829"/>
                    </a:lnTo>
                    <a:close/>
                    <a:moveTo>
                      <a:pt x="0" y="152"/>
                    </a:moveTo>
                    <a:lnTo>
                      <a:pt x="113" y="152"/>
                    </a:lnTo>
                    <a:lnTo>
                      <a:pt x="57" y="233"/>
                    </a:lnTo>
                    <a:close/>
                    <a:moveTo>
                      <a:pt x="768221" y="0"/>
                    </a:moveTo>
                    <a:lnTo>
                      <a:pt x="768328" y="152"/>
                    </a:lnTo>
                    <a:lnTo>
                      <a:pt x="384221" y="76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4" name="Gruppieren 38">
              <a:extLst>
                <a:ext uri="{FF2B5EF4-FFF2-40B4-BE49-F238E27FC236}">
                  <a16:creationId xmlns:a16="http://schemas.microsoft.com/office/drawing/2014/main" id="{3E5C87C7-C197-E26F-2F29-ABE432C8E131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2076330" y="5572847"/>
              <a:ext cx="1458312" cy="1510739"/>
              <a:chOff x="2076330" y="5572847"/>
              <a:chExt cx="1458312" cy="1510739"/>
            </a:xfrm>
          </p:grpSpPr>
          <p:sp>
            <p:nvSpPr>
              <p:cNvPr id="9" name="Flussdiagramm: Daten 6">
                <a:extLst>
                  <a:ext uri="{FF2B5EF4-FFF2-40B4-BE49-F238E27FC236}">
                    <a16:creationId xmlns:a16="http://schemas.microsoft.com/office/drawing/2014/main" id="{9B3746B2-C66B-5C4E-C793-67DEB7D54B3F}"/>
                  </a:ext>
                </a:extLst>
              </p:cNvPr>
              <p:cNvSpPr/>
              <p:nvPr userDrawn="1"/>
            </p:nvSpPr>
            <p:spPr>
              <a:xfrm rot="7500000" flipV="1">
                <a:off x="1476772" y="6172759"/>
                <a:ext cx="1509659" cy="311079"/>
              </a:xfrm>
              <a:custGeom>
                <a:avLst/>
                <a:gdLst/>
                <a:ahLst/>
                <a:cxnLst/>
                <a:rect l="l" t="t" r="r" b="b"/>
                <a:pathLst>
                  <a:path w="1510739" h="310261">
                    <a:moveTo>
                      <a:pt x="216732" y="805"/>
                    </a:moveTo>
                    <a:lnTo>
                      <a:pt x="328942" y="309965"/>
                    </a:lnTo>
                    <a:lnTo>
                      <a:pt x="1294306" y="309098"/>
                    </a:lnTo>
                    <a:lnTo>
                      <a:pt x="1510739" y="0"/>
                    </a:lnTo>
                    <a:close/>
                    <a:moveTo>
                      <a:pt x="0" y="310260"/>
                    </a:moveTo>
                    <a:lnTo>
                      <a:pt x="49" y="310261"/>
                    </a:lnTo>
                    <a:lnTo>
                      <a:pt x="33" y="310215"/>
                    </a:lnTo>
                    <a:close/>
                    <a:moveTo>
                      <a:pt x="216592" y="805"/>
                    </a:moveTo>
                    <a:lnTo>
                      <a:pt x="108327" y="155489"/>
                    </a:lnTo>
                    <a:lnTo>
                      <a:pt x="216684" y="806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2" name="Flussdiagramm: Daten 6">
                <a:extLst>
                  <a:ext uri="{FF2B5EF4-FFF2-40B4-BE49-F238E27FC236}">
                    <a16:creationId xmlns:a16="http://schemas.microsoft.com/office/drawing/2014/main" id="{199227A6-895E-8E22-C9EC-E795EC495393}"/>
                  </a:ext>
                </a:extLst>
              </p:cNvPr>
              <p:cNvSpPr/>
              <p:nvPr userDrawn="1"/>
            </p:nvSpPr>
            <p:spPr>
              <a:xfrm rot="7500000" flipV="1">
                <a:off x="2406155" y="5689382"/>
                <a:ext cx="328601" cy="309492"/>
              </a:xfrm>
              <a:custGeom>
                <a:avLst/>
                <a:gdLst/>
                <a:ahLst/>
                <a:cxnLst/>
                <a:rect l="l" t="t" r="r" b="b"/>
                <a:pathLst>
                  <a:path w="328909" h="309456">
                    <a:moveTo>
                      <a:pt x="108294" y="154684"/>
                    </a:moveTo>
                    <a:lnTo>
                      <a:pt x="0" y="309410"/>
                    </a:lnTo>
                    <a:lnTo>
                      <a:pt x="16" y="309456"/>
                    </a:lnTo>
                    <a:lnTo>
                      <a:pt x="328909" y="309160"/>
                    </a:lnTo>
                    <a:lnTo>
                      <a:pt x="216699" y="0"/>
                    </a:lnTo>
                    <a:lnTo>
                      <a:pt x="216651" y="0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3" name="Rechteck 3">
                <a:extLst>
                  <a:ext uri="{FF2B5EF4-FFF2-40B4-BE49-F238E27FC236}">
                    <a16:creationId xmlns:a16="http://schemas.microsoft.com/office/drawing/2014/main" id="{EED634D4-E569-F4C4-CA27-F14C7658912B}"/>
                  </a:ext>
                </a:extLst>
              </p:cNvPr>
              <p:cNvSpPr/>
              <p:nvPr userDrawn="1"/>
            </p:nvSpPr>
            <p:spPr>
              <a:xfrm>
                <a:off x="2602992" y="5798886"/>
                <a:ext cx="931650" cy="1058825"/>
              </a:xfrm>
              <a:custGeom>
                <a:avLst/>
                <a:gdLst>
                  <a:gd name="connsiteX0" fmla="*/ 0 w 6868510"/>
                  <a:gd name="connsiteY0" fmla="*/ 1059640 h 6010012"/>
                  <a:gd name="connsiteX1" fmla="*/ 3654987 w 6868510"/>
                  <a:gd name="connsiteY1" fmla="*/ 1059640 h 6010012"/>
                  <a:gd name="connsiteX2" fmla="*/ 5028976 w 6868510"/>
                  <a:gd name="connsiteY2" fmla="*/ 3018153 h 6010012"/>
                  <a:gd name="connsiteX3" fmla="*/ 5400740 w 6868510"/>
                  <a:gd name="connsiteY3" fmla="*/ 3011352 h 6010012"/>
                  <a:gd name="connsiteX4" fmla="*/ 4032326 w 6868510"/>
                  <a:gd name="connsiteY4" fmla="*/ 1059640 h 6010012"/>
                  <a:gd name="connsiteX5" fmla="*/ 6868510 w 6868510"/>
                  <a:gd name="connsiteY5" fmla="*/ 6010012 h 6010012"/>
                  <a:gd name="connsiteX6" fmla="*/ 0 w 6868510"/>
                  <a:gd name="connsiteY6" fmla="*/ 6010012 h 6010012"/>
                  <a:gd name="connsiteX7" fmla="*/ 0 w 6868510"/>
                  <a:gd name="connsiteY7" fmla="*/ 1059640 h 6010012"/>
                  <a:gd name="connsiteX8" fmla="*/ 3289455 w 6868510"/>
                  <a:gd name="connsiteY8" fmla="*/ 114 h 6010012"/>
                  <a:gd name="connsiteX9" fmla="*/ 4032326 w 6868510"/>
                  <a:gd name="connsiteY9" fmla="*/ 1059640 h 6010012"/>
                  <a:gd name="connsiteX10" fmla="*/ 3654987 w 6868510"/>
                  <a:gd name="connsiteY10" fmla="*/ 1059640 h 6010012"/>
                  <a:gd name="connsiteX11" fmla="*/ 3100567 w 6868510"/>
                  <a:gd name="connsiteY11" fmla="*/ 269358 h 6010012"/>
                  <a:gd name="connsiteX12" fmla="*/ 3289455 w 6868510"/>
                  <a:gd name="connsiteY12" fmla="*/ 114 h 6010012"/>
                  <a:gd name="connsiteX13" fmla="*/ 2911652 w 6868510"/>
                  <a:gd name="connsiteY13" fmla="*/ 74 h 6010012"/>
                  <a:gd name="connsiteX14" fmla="*/ 2911707 w 6868510"/>
                  <a:gd name="connsiteY14" fmla="*/ 75 h 6010012"/>
                  <a:gd name="connsiteX15" fmla="*/ 2911680 w 6868510"/>
                  <a:gd name="connsiteY15" fmla="*/ 114 h 6010012"/>
                  <a:gd name="connsiteX16" fmla="*/ 2911652 w 6868510"/>
                  <a:gd name="connsiteY16" fmla="*/ 74 h 6010012"/>
                  <a:gd name="connsiteX17" fmla="*/ 3289375 w 6868510"/>
                  <a:gd name="connsiteY17" fmla="*/ 0 h 6010012"/>
                  <a:gd name="connsiteX18" fmla="*/ 3289427 w 6868510"/>
                  <a:gd name="connsiteY18" fmla="*/ 75 h 6010012"/>
                  <a:gd name="connsiteX19" fmla="*/ 3100567 w 6868510"/>
                  <a:gd name="connsiteY19" fmla="*/ 36 h 6010012"/>
                  <a:gd name="connsiteX20" fmla="*/ 3289375 w 6868510"/>
                  <a:gd name="connsiteY20" fmla="*/ 0 h 6010012"/>
                  <a:gd name="connsiteX0" fmla="*/ 0 w 5400740"/>
                  <a:gd name="connsiteY0" fmla="*/ 1059640 h 6010012"/>
                  <a:gd name="connsiteX1" fmla="*/ 3654987 w 5400740"/>
                  <a:gd name="connsiteY1" fmla="*/ 1059640 h 6010012"/>
                  <a:gd name="connsiteX2" fmla="*/ 5028976 w 5400740"/>
                  <a:gd name="connsiteY2" fmla="*/ 3018153 h 6010012"/>
                  <a:gd name="connsiteX3" fmla="*/ 5400740 w 5400740"/>
                  <a:gd name="connsiteY3" fmla="*/ 3011352 h 6010012"/>
                  <a:gd name="connsiteX4" fmla="*/ 4032326 w 5400740"/>
                  <a:gd name="connsiteY4" fmla="*/ 1059640 h 6010012"/>
                  <a:gd name="connsiteX5" fmla="*/ 0 w 5400740"/>
                  <a:gd name="connsiteY5" fmla="*/ 6010012 h 6010012"/>
                  <a:gd name="connsiteX6" fmla="*/ 0 w 5400740"/>
                  <a:gd name="connsiteY6" fmla="*/ 1059640 h 6010012"/>
                  <a:gd name="connsiteX7" fmla="*/ 3289455 w 5400740"/>
                  <a:gd name="connsiteY7" fmla="*/ 114 h 6010012"/>
                  <a:gd name="connsiteX8" fmla="*/ 4032326 w 5400740"/>
                  <a:gd name="connsiteY8" fmla="*/ 1059640 h 6010012"/>
                  <a:gd name="connsiteX9" fmla="*/ 3654987 w 5400740"/>
                  <a:gd name="connsiteY9" fmla="*/ 1059640 h 6010012"/>
                  <a:gd name="connsiteX10" fmla="*/ 3100567 w 5400740"/>
                  <a:gd name="connsiteY10" fmla="*/ 269358 h 6010012"/>
                  <a:gd name="connsiteX11" fmla="*/ 3289455 w 5400740"/>
                  <a:gd name="connsiteY11" fmla="*/ 114 h 6010012"/>
                  <a:gd name="connsiteX12" fmla="*/ 2911652 w 5400740"/>
                  <a:gd name="connsiteY12" fmla="*/ 74 h 6010012"/>
                  <a:gd name="connsiteX13" fmla="*/ 2911707 w 5400740"/>
                  <a:gd name="connsiteY13" fmla="*/ 75 h 6010012"/>
                  <a:gd name="connsiteX14" fmla="*/ 2911680 w 5400740"/>
                  <a:gd name="connsiteY14" fmla="*/ 114 h 6010012"/>
                  <a:gd name="connsiteX15" fmla="*/ 2911652 w 5400740"/>
                  <a:gd name="connsiteY15" fmla="*/ 74 h 6010012"/>
                  <a:gd name="connsiteX16" fmla="*/ 3289375 w 5400740"/>
                  <a:gd name="connsiteY16" fmla="*/ 0 h 6010012"/>
                  <a:gd name="connsiteX17" fmla="*/ 3289427 w 5400740"/>
                  <a:gd name="connsiteY17" fmla="*/ 75 h 6010012"/>
                  <a:gd name="connsiteX18" fmla="*/ 3100567 w 5400740"/>
                  <a:gd name="connsiteY18" fmla="*/ 36 h 6010012"/>
                  <a:gd name="connsiteX19" fmla="*/ 3289375 w 5400740"/>
                  <a:gd name="connsiteY19" fmla="*/ 0 h 6010012"/>
                  <a:gd name="connsiteX0" fmla="*/ 47297 w 5448037"/>
                  <a:gd name="connsiteY0" fmla="*/ 1059640 h 6199198"/>
                  <a:gd name="connsiteX1" fmla="*/ 3702284 w 5448037"/>
                  <a:gd name="connsiteY1" fmla="*/ 1059640 h 6199198"/>
                  <a:gd name="connsiteX2" fmla="*/ 5076273 w 5448037"/>
                  <a:gd name="connsiteY2" fmla="*/ 3018153 h 6199198"/>
                  <a:gd name="connsiteX3" fmla="*/ 5448037 w 5448037"/>
                  <a:gd name="connsiteY3" fmla="*/ 3011352 h 6199198"/>
                  <a:gd name="connsiteX4" fmla="*/ 4079623 w 5448037"/>
                  <a:gd name="connsiteY4" fmla="*/ 1059640 h 6199198"/>
                  <a:gd name="connsiteX5" fmla="*/ 0 w 5448037"/>
                  <a:gd name="connsiteY5" fmla="*/ 6199198 h 6199198"/>
                  <a:gd name="connsiteX6" fmla="*/ 47297 w 5448037"/>
                  <a:gd name="connsiteY6" fmla="*/ 1059640 h 6199198"/>
                  <a:gd name="connsiteX7" fmla="*/ 3336752 w 5448037"/>
                  <a:gd name="connsiteY7" fmla="*/ 114 h 6199198"/>
                  <a:gd name="connsiteX8" fmla="*/ 4079623 w 5448037"/>
                  <a:gd name="connsiteY8" fmla="*/ 1059640 h 6199198"/>
                  <a:gd name="connsiteX9" fmla="*/ 3702284 w 5448037"/>
                  <a:gd name="connsiteY9" fmla="*/ 1059640 h 6199198"/>
                  <a:gd name="connsiteX10" fmla="*/ 3147864 w 5448037"/>
                  <a:gd name="connsiteY10" fmla="*/ 269358 h 6199198"/>
                  <a:gd name="connsiteX11" fmla="*/ 3336752 w 5448037"/>
                  <a:gd name="connsiteY11" fmla="*/ 114 h 6199198"/>
                  <a:gd name="connsiteX12" fmla="*/ 2958949 w 5448037"/>
                  <a:gd name="connsiteY12" fmla="*/ 74 h 6199198"/>
                  <a:gd name="connsiteX13" fmla="*/ 2959004 w 5448037"/>
                  <a:gd name="connsiteY13" fmla="*/ 75 h 6199198"/>
                  <a:gd name="connsiteX14" fmla="*/ 2958977 w 5448037"/>
                  <a:gd name="connsiteY14" fmla="*/ 114 h 6199198"/>
                  <a:gd name="connsiteX15" fmla="*/ 2958949 w 5448037"/>
                  <a:gd name="connsiteY15" fmla="*/ 74 h 6199198"/>
                  <a:gd name="connsiteX16" fmla="*/ 3336672 w 5448037"/>
                  <a:gd name="connsiteY16" fmla="*/ 0 h 6199198"/>
                  <a:gd name="connsiteX17" fmla="*/ 3336724 w 5448037"/>
                  <a:gd name="connsiteY17" fmla="*/ 75 h 6199198"/>
                  <a:gd name="connsiteX18" fmla="*/ 3147864 w 5448037"/>
                  <a:gd name="connsiteY18" fmla="*/ 36 h 6199198"/>
                  <a:gd name="connsiteX19" fmla="*/ 3336672 w 5448037"/>
                  <a:gd name="connsiteY19" fmla="*/ 0 h 6199198"/>
                  <a:gd name="connsiteX0" fmla="*/ 0 w 5400740"/>
                  <a:gd name="connsiteY0" fmla="*/ 1059640 h 3020378"/>
                  <a:gd name="connsiteX1" fmla="*/ 3654987 w 5400740"/>
                  <a:gd name="connsiteY1" fmla="*/ 1059640 h 3020378"/>
                  <a:gd name="connsiteX2" fmla="*/ 5028976 w 5400740"/>
                  <a:gd name="connsiteY2" fmla="*/ 3018153 h 3020378"/>
                  <a:gd name="connsiteX3" fmla="*/ 5400740 w 5400740"/>
                  <a:gd name="connsiteY3" fmla="*/ 3011352 h 3020378"/>
                  <a:gd name="connsiteX4" fmla="*/ 4032326 w 5400740"/>
                  <a:gd name="connsiteY4" fmla="*/ 1059640 h 3020378"/>
                  <a:gd name="connsiteX5" fmla="*/ 0 w 5400740"/>
                  <a:gd name="connsiteY5" fmla="*/ 1059640 h 3020378"/>
                  <a:gd name="connsiteX6" fmla="*/ 3289455 w 5400740"/>
                  <a:gd name="connsiteY6" fmla="*/ 114 h 3020378"/>
                  <a:gd name="connsiteX7" fmla="*/ 4032326 w 5400740"/>
                  <a:gd name="connsiteY7" fmla="*/ 1059640 h 3020378"/>
                  <a:gd name="connsiteX8" fmla="*/ 3654987 w 5400740"/>
                  <a:gd name="connsiteY8" fmla="*/ 1059640 h 3020378"/>
                  <a:gd name="connsiteX9" fmla="*/ 3100567 w 5400740"/>
                  <a:gd name="connsiteY9" fmla="*/ 269358 h 3020378"/>
                  <a:gd name="connsiteX10" fmla="*/ 3289455 w 5400740"/>
                  <a:gd name="connsiteY10" fmla="*/ 114 h 3020378"/>
                  <a:gd name="connsiteX11" fmla="*/ 2911652 w 5400740"/>
                  <a:gd name="connsiteY11" fmla="*/ 74 h 3020378"/>
                  <a:gd name="connsiteX12" fmla="*/ 2911707 w 5400740"/>
                  <a:gd name="connsiteY12" fmla="*/ 75 h 3020378"/>
                  <a:gd name="connsiteX13" fmla="*/ 2911680 w 5400740"/>
                  <a:gd name="connsiteY13" fmla="*/ 114 h 3020378"/>
                  <a:gd name="connsiteX14" fmla="*/ 2911652 w 5400740"/>
                  <a:gd name="connsiteY14" fmla="*/ 74 h 3020378"/>
                  <a:gd name="connsiteX15" fmla="*/ 3289375 w 5400740"/>
                  <a:gd name="connsiteY15" fmla="*/ 0 h 3020378"/>
                  <a:gd name="connsiteX16" fmla="*/ 3289427 w 5400740"/>
                  <a:gd name="connsiteY16" fmla="*/ 75 h 3020378"/>
                  <a:gd name="connsiteX17" fmla="*/ 3100567 w 5400740"/>
                  <a:gd name="connsiteY17" fmla="*/ 36 h 3020378"/>
                  <a:gd name="connsiteX18" fmla="*/ 3289375 w 5400740"/>
                  <a:gd name="connsiteY18" fmla="*/ 0 h 3020378"/>
                  <a:gd name="connsiteX0" fmla="*/ 1120674 w 2489088"/>
                  <a:gd name="connsiteY0" fmla="*/ 1059640 h 3020378"/>
                  <a:gd name="connsiteX1" fmla="*/ 743335 w 2489088"/>
                  <a:gd name="connsiteY1" fmla="*/ 1059640 h 3020378"/>
                  <a:gd name="connsiteX2" fmla="*/ 2117324 w 2489088"/>
                  <a:gd name="connsiteY2" fmla="*/ 3018153 h 3020378"/>
                  <a:gd name="connsiteX3" fmla="*/ 2489088 w 2489088"/>
                  <a:gd name="connsiteY3" fmla="*/ 3011352 h 3020378"/>
                  <a:gd name="connsiteX4" fmla="*/ 1120674 w 2489088"/>
                  <a:gd name="connsiteY4" fmla="*/ 1059640 h 3020378"/>
                  <a:gd name="connsiteX5" fmla="*/ 377803 w 2489088"/>
                  <a:gd name="connsiteY5" fmla="*/ 114 h 3020378"/>
                  <a:gd name="connsiteX6" fmla="*/ 1120674 w 2489088"/>
                  <a:gd name="connsiteY6" fmla="*/ 1059640 h 3020378"/>
                  <a:gd name="connsiteX7" fmla="*/ 743335 w 2489088"/>
                  <a:gd name="connsiteY7" fmla="*/ 1059640 h 3020378"/>
                  <a:gd name="connsiteX8" fmla="*/ 188915 w 2489088"/>
                  <a:gd name="connsiteY8" fmla="*/ 269358 h 3020378"/>
                  <a:gd name="connsiteX9" fmla="*/ 377803 w 2489088"/>
                  <a:gd name="connsiteY9" fmla="*/ 114 h 3020378"/>
                  <a:gd name="connsiteX10" fmla="*/ 0 w 2489088"/>
                  <a:gd name="connsiteY10" fmla="*/ 74 h 3020378"/>
                  <a:gd name="connsiteX11" fmla="*/ 55 w 2489088"/>
                  <a:gd name="connsiteY11" fmla="*/ 75 h 3020378"/>
                  <a:gd name="connsiteX12" fmla="*/ 28 w 2489088"/>
                  <a:gd name="connsiteY12" fmla="*/ 114 h 3020378"/>
                  <a:gd name="connsiteX13" fmla="*/ 0 w 2489088"/>
                  <a:gd name="connsiteY13" fmla="*/ 74 h 3020378"/>
                  <a:gd name="connsiteX14" fmla="*/ 377723 w 2489088"/>
                  <a:gd name="connsiteY14" fmla="*/ 0 h 3020378"/>
                  <a:gd name="connsiteX15" fmla="*/ 377775 w 2489088"/>
                  <a:gd name="connsiteY15" fmla="*/ 75 h 3020378"/>
                  <a:gd name="connsiteX16" fmla="*/ 188915 w 2489088"/>
                  <a:gd name="connsiteY16" fmla="*/ 36 h 3020378"/>
                  <a:gd name="connsiteX17" fmla="*/ 377723 w 2489088"/>
                  <a:gd name="connsiteY17" fmla="*/ 0 h 3020378"/>
                  <a:gd name="connsiteX0" fmla="*/ 1120674 w 2489088"/>
                  <a:gd name="connsiteY0" fmla="*/ 1059640 h 3011352"/>
                  <a:gd name="connsiteX1" fmla="*/ 743335 w 2489088"/>
                  <a:gd name="connsiteY1" fmla="*/ 1059640 h 3011352"/>
                  <a:gd name="connsiteX2" fmla="*/ 2489088 w 2489088"/>
                  <a:gd name="connsiteY2" fmla="*/ 3011352 h 3011352"/>
                  <a:gd name="connsiteX3" fmla="*/ 1120674 w 2489088"/>
                  <a:gd name="connsiteY3" fmla="*/ 1059640 h 3011352"/>
                  <a:gd name="connsiteX4" fmla="*/ 377803 w 2489088"/>
                  <a:gd name="connsiteY4" fmla="*/ 114 h 3011352"/>
                  <a:gd name="connsiteX5" fmla="*/ 1120674 w 2489088"/>
                  <a:gd name="connsiteY5" fmla="*/ 1059640 h 3011352"/>
                  <a:gd name="connsiteX6" fmla="*/ 743335 w 2489088"/>
                  <a:gd name="connsiteY6" fmla="*/ 1059640 h 3011352"/>
                  <a:gd name="connsiteX7" fmla="*/ 188915 w 2489088"/>
                  <a:gd name="connsiteY7" fmla="*/ 269358 h 3011352"/>
                  <a:gd name="connsiteX8" fmla="*/ 377803 w 2489088"/>
                  <a:gd name="connsiteY8" fmla="*/ 114 h 3011352"/>
                  <a:gd name="connsiteX9" fmla="*/ 0 w 2489088"/>
                  <a:gd name="connsiteY9" fmla="*/ 74 h 3011352"/>
                  <a:gd name="connsiteX10" fmla="*/ 55 w 2489088"/>
                  <a:gd name="connsiteY10" fmla="*/ 75 h 3011352"/>
                  <a:gd name="connsiteX11" fmla="*/ 28 w 2489088"/>
                  <a:gd name="connsiteY11" fmla="*/ 114 h 3011352"/>
                  <a:gd name="connsiteX12" fmla="*/ 0 w 2489088"/>
                  <a:gd name="connsiteY12" fmla="*/ 74 h 3011352"/>
                  <a:gd name="connsiteX13" fmla="*/ 377723 w 2489088"/>
                  <a:gd name="connsiteY13" fmla="*/ 0 h 3011352"/>
                  <a:gd name="connsiteX14" fmla="*/ 377775 w 2489088"/>
                  <a:gd name="connsiteY14" fmla="*/ 75 h 3011352"/>
                  <a:gd name="connsiteX15" fmla="*/ 188915 w 2489088"/>
                  <a:gd name="connsiteY15" fmla="*/ 36 h 3011352"/>
                  <a:gd name="connsiteX16" fmla="*/ 377723 w 2489088"/>
                  <a:gd name="connsiteY16" fmla="*/ 0 h 3011352"/>
                  <a:gd name="connsiteX0" fmla="*/ 1120674 w 1120674"/>
                  <a:gd name="connsiteY0" fmla="*/ 1059640 h 1059640"/>
                  <a:gd name="connsiteX1" fmla="*/ 743335 w 1120674"/>
                  <a:gd name="connsiteY1" fmla="*/ 1059640 h 1059640"/>
                  <a:gd name="connsiteX2" fmla="*/ 1120674 w 1120674"/>
                  <a:gd name="connsiteY2" fmla="*/ 1059640 h 1059640"/>
                  <a:gd name="connsiteX3" fmla="*/ 377803 w 1120674"/>
                  <a:gd name="connsiteY3" fmla="*/ 114 h 1059640"/>
                  <a:gd name="connsiteX4" fmla="*/ 1120674 w 1120674"/>
                  <a:gd name="connsiteY4" fmla="*/ 1059640 h 1059640"/>
                  <a:gd name="connsiteX5" fmla="*/ 743335 w 1120674"/>
                  <a:gd name="connsiteY5" fmla="*/ 1059640 h 1059640"/>
                  <a:gd name="connsiteX6" fmla="*/ 188915 w 1120674"/>
                  <a:gd name="connsiteY6" fmla="*/ 269358 h 1059640"/>
                  <a:gd name="connsiteX7" fmla="*/ 377803 w 1120674"/>
                  <a:gd name="connsiteY7" fmla="*/ 114 h 1059640"/>
                  <a:gd name="connsiteX8" fmla="*/ 0 w 1120674"/>
                  <a:gd name="connsiteY8" fmla="*/ 74 h 1059640"/>
                  <a:gd name="connsiteX9" fmla="*/ 55 w 1120674"/>
                  <a:gd name="connsiteY9" fmla="*/ 75 h 1059640"/>
                  <a:gd name="connsiteX10" fmla="*/ 28 w 1120674"/>
                  <a:gd name="connsiteY10" fmla="*/ 114 h 1059640"/>
                  <a:gd name="connsiteX11" fmla="*/ 0 w 1120674"/>
                  <a:gd name="connsiteY11" fmla="*/ 74 h 1059640"/>
                  <a:gd name="connsiteX12" fmla="*/ 377723 w 1120674"/>
                  <a:gd name="connsiteY12" fmla="*/ 0 h 1059640"/>
                  <a:gd name="connsiteX13" fmla="*/ 377775 w 1120674"/>
                  <a:gd name="connsiteY13" fmla="*/ 75 h 1059640"/>
                  <a:gd name="connsiteX14" fmla="*/ 188915 w 1120674"/>
                  <a:gd name="connsiteY14" fmla="*/ 36 h 1059640"/>
                  <a:gd name="connsiteX15" fmla="*/ 377723 w 1120674"/>
                  <a:gd name="connsiteY15" fmla="*/ 0 h 1059640"/>
                  <a:gd name="connsiteX0" fmla="*/ 1120674 w 1120674"/>
                  <a:gd name="connsiteY0" fmla="*/ 1059640 h 1059640"/>
                  <a:gd name="connsiteX1" fmla="*/ 743335 w 1120674"/>
                  <a:gd name="connsiteY1" fmla="*/ 1059640 h 1059640"/>
                  <a:gd name="connsiteX2" fmla="*/ 1120674 w 1120674"/>
                  <a:gd name="connsiteY2" fmla="*/ 1059640 h 1059640"/>
                  <a:gd name="connsiteX3" fmla="*/ 377803 w 1120674"/>
                  <a:gd name="connsiteY3" fmla="*/ 114 h 1059640"/>
                  <a:gd name="connsiteX4" fmla="*/ 1120674 w 1120674"/>
                  <a:gd name="connsiteY4" fmla="*/ 1059640 h 1059640"/>
                  <a:gd name="connsiteX5" fmla="*/ 743335 w 1120674"/>
                  <a:gd name="connsiteY5" fmla="*/ 1059640 h 1059640"/>
                  <a:gd name="connsiteX6" fmla="*/ 188915 w 1120674"/>
                  <a:gd name="connsiteY6" fmla="*/ 269358 h 1059640"/>
                  <a:gd name="connsiteX7" fmla="*/ 377803 w 1120674"/>
                  <a:gd name="connsiteY7" fmla="*/ 114 h 1059640"/>
                  <a:gd name="connsiteX8" fmla="*/ 0 w 1120674"/>
                  <a:gd name="connsiteY8" fmla="*/ 74 h 1059640"/>
                  <a:gd name="connsiteX9" fmla="*/ 55 w 1120674"/>
                  <a:gd name="connsiteY9" fmla="*/ 75 h 1059640"/>
                  <a:gd name="connsiteX10" fmla="*/ 28 w 1120674"/>
                  <a:gd name="connsiteY10" fmla="*/ 114 h 1059640"/>
                  <a:gd name="connsiteX11" fmla="*/ 0 w 1120674"/>
                  <a:gd name="connsiteY11" fmla="*/ 74 h 1059640"/>
                  <a:gd name="connsiteX12" fmla="*/ 377723 w 1120674"/>
                  <a:gd name="connsiteY12" fmla="*/ 0 h 1059640"/>
                  <a:gd name="connsiteX13" fmla="*/ 377775 w 1120674"/>
                  <a:gd name="connsiteY13" fmla="*/ 75 h 1059640"/>
                  <a:gd name="connsiteX14" fmla="*/ 377723 w 1120674"/>
                  <a:gd name="connsiteY14" fmla="*/ 0 h 1059640"/>
                  <a:gd name="connsiteX0" fmla="*/ 1120646 w 1120646"/>
                  <a:gd name="connsiteY0" fmla="*/ 1059640 h 1059640"/>
                  <a:gd name="connsiteX1" fmla="*/ 743307 w 1120646"/>
                  <a:gd name="connsiteY1" fmla="*/ 1059640 h 1059640"/>
                  <a:gd name="connsiteX2" fmla="*/ 1120646 w 1120646"/>
                  <a:gd name="connsiteY2" fmla="*/ 1059640 h 1059640"/>
                  <a:gd name="connsiteX3" fmla="*/ 377775 w 1120646"/>
                  <a:gd name="connsiteY3" fmla="*/ 114 h 1059640"/>
                  <a:gd name="connsiteX4" fmla="*/ 1120646 w 1120646"/>
                  <a:gd name="connsiteY4" fmla="*/ 1059640 h 1059640"/>
                  <a:gd name="connsiteX5" fmla="*/ 743307 w 1120646"/>
                  <a:gd name="connsiteY5" fmla="*/ 1059640 h 1059640"/>
                  <a:gd name="connsiteX6" fmla="*/ 188887 w 1120646"/>
                  <a:gd name="connsiteY6" fmla="*/ 269358 h 1059640"/>
                  <a:gd name="connsiteX7" fmla="*/ 377775 w 1120646"/>
                  <a:gd name="connsiteY7" fmla="*/ 114 h 1059640"/>
                  <a:gd name="connsiteX8" fmla="*/ 0 w 1120646"/>
                  <a:gd name="connsiteY8" fmla="*/ 114 h 1059640"/>
                  <a:gd name="connsiteX9" fmla="*/ 27 w 1120646"/>
                  <a:gd name="connsiteY9" fmla="*/ 75 h 1059640"/>
                  <a:gd name="connsiteX10" fmla="*/ 0 w 1120646"/>
                  <a:gd name="connsiteY10" fmla="*/ 114 h 1059640"/>
                  <a:gd name="connsiteX11" fmla="*/ 377695 w 1120646"/>
                  <a:gd name="connsiteY11" fmla="*/ 0 h 1059640"/>
                  <a:gd name="connsiteX12" fmla="*/ 377747 w 1120646"/>
                  <a:gd name="connsiteY12" fmla="*/ 75 h 1059640"/>
                  <a:gd name="connsiteX13" fmla="*/ 377695 w 1120646"/>
                  <a:gd name="connsiteY13" fmla="*/ 0 h 1059640"/>
                  <a:gd name="connsiteX0" fmla="*/ 931759 w 931759"/>
                  <a:gd name="connsiteY0" fmla="*/ 1059640 h 1059640"/>
                  <a:gd name="connsiteX1" fmla="*/ 554420 w 931759"/>
                  <a:gd name="connsiteY1" fmla="*/ 1059640 h 1059640"/>
                  <a:gd name="connsiteX2" fmla="*/ 931759 w 931759"/>
                  <a:gd name="connsiteY2" fmla="*/ 1059640 h 1059640"/>
                  <a:gd name="connsiteX3" fmla="*/ 188888 w 931759"/>
                  <a:gd name="connsiteY3" fmla="*/ 114 h 1059640"/>
                  <a:gd name="connsiteX4" fmla="*/ 931759 w 931759"/>
                  <a:gd name="connsiteY4" fmla="*/ 1059640 h 1059640"/>
                  <a:gd name="connsiteX5" fmla="*/ 554420 w 931759"/>
                  <a:gd name="connsiteY5" fmla="*/ 1059640 h 1059640"/>
                  <a:gd name="connsiteX6" fmla="*/ 0 w 931759"/>
                  <a:gd name="connsiteY6" fmla="*/ 269358 h 1059640"/>
                  <a:gd name="connsiteX7" fmla="*/ 188888 w 931759"/>
                  <a:gd name="connsiteY7" fmla="*/ 114 h 1059640"/>
                  <a:gd name="connsiteX8" fmla="*/ 188808 w 931759"/>
                  <a:gd name="connsiteY8" fmla="*/ 0 h 1059640"/>
                  <a:gd name="connsiteX9" fmla="*/ 188860 w 931759"/>
                  <a:gd name="connsiteY9" fmla="*/ 75 h 1059640"/>
                  <a:gd name="connsiteX10" fmla="*/ 188808 w 931759"/>
                  <a:gd name="connsiteY10" fmla="*/ 0 h 1059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31759" h="1059640">
                    <a:moveTo>
                      <a:pt x="931759" y="1059640"/>
                    </a:moveTo>
                    <a:lnTo>
                      <a:pt x="554420" y="1059640"/>
                    </a:lnTo>
                    <a:lnTo>
                      <a:pt x="931759" y="1059640"/>
                    </a:lnTo>
                    <a:close/>
                    <a:moveTo>
                      <a:pt x="188888" y="114"/>
                    </a:moveTo>
                    <a:lnTo>
                      <a:pt x="931759" y="1059640"/>
                    </a:lnTo>
                    <a:lnTo>
                      <a:pt x="554420" y="1059640"/>
                    </a:lnTo>
                    <a:lnTo>
                      <a:pt x="0" y="269358"/>
                    </a:lnTo>
                    <a:lnTo>
                      <a:pt x="188888" y="114"/>
                    </a:lnTo>
                    <a:close/>
                    <a:moveTo>
                      <a:pt x="188808" y="0"/>
                    </a:moveTo>
                    <a:cubicBezTo>
                      <a:pt x="188825" y="25"/>
                      <a:pt x="188843" y="50"/>
                      <a:pt x="188860" y="75"/>
                    </a:cubicBezTo>
                    <a:cubicBezTo>
                      <a:pt x="188843" y="50"/>
                      <a:pt x="188825" y="25"/>
                      <a:pt x="188808" y="0"/>
                    </a:cubicBez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5" name="Gruppieren 39">
              <a:extLst>
                <a:ext uri="{FF2B5EF4-FFF2-40B4-BE49-F238E27FC236}">
                  <a16:creationId xmlns:a16="http://schemas.microsoft.com/office/drawing/2014/main" id="{EF603DEE-B7AE-72AB-73E9-550055DDA116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805344" y="6079748"/>
              <a:ext cx="911251" cy="1025605"/>
              <a:chOff x="805344" y="6079748"/>
              <a:chExt cx="911251" cy="1025605"/>
            </a:xfrm>
          </p:grpSpPr>
          <p:sp>
            <p:nvSpPr>
              <p:cNvPr id="6" name="Flussdiagramm: Daten 6">
                <a:extLst>
                  <a:ext uri="{FF2B5EF4-FFF2-40B4-BE49-F238E27FC236}">
                    <a16:creationId xmlns:a16="http://schemas.microsoft.com/office/drawing/2014/main" id="{FE563D65-E6BC-2FFA-1A0C-403D6BC04C6C}"/>
                  </a:ext>
                </a:extLst>
              </p:cNvPr>
              <p:cNvSpPr/>
              <p:nvPr userDrawn="1"/>
            </p:nvSpPr>
            <p:spPr>
              <a:xfrm rot="7500000" flipV="1">
                <a:off x="561835" y="6322796"/>
                <a:ext cx="1025489" cy="539627"/>
              </a:xfrm>
              <a:custGeom>
                <a:avLst/>
                <a:gdLst>
                  <a:gd name="connsiteX0" fmla="*/ 6779499 w 6779499"/>
                  <a:gd name="connsiteY0" fmla="*/ 0 h 542702"/>
                  <a:gd name="connsiteX1" fmla="*/ 6750112 w 6779499"/>
                  <a:gd name="connsiteY1" fmla="*/ 40353 h 542702"/>
                  <a:gd name="connsiteX2" fmla="*/ 6779499 w 6779499"/>
                  <a:gd name="connsiteY2" fmla="*/ 0 h 542702"/>
                  <a:gd name="connsiteX3" fmla="*/ 377295 w 6779499"/>
                  <a:gd name="connsiteY3" fmla="*/ 3988 h 542702"/>
                  <a:gd name="connsiteX4" fmla="*/ 572636 w 6779499"/>
                  <a:gd name="connsiteY4" fmla="*/ 542186 h 542702"/>
                  <a:gd name="connsiteX5" fmla="*/ 648517 w 6779499"/>
                  <a:gd name="connsiteY5" fmla="*/ 542118 h 542702"/>
                  <a:gd name="connsiteX6" fmla="*/ 1025603 w 6779499"/>
                  <a:gd name="connsiteY6" fmla="*/ 3584 h 542702"/>
                  <a:gd name="connsiteX7" fmla="*/ 377295 w 6779499"/>
                  <a:gd name="connsiteY7" fmla="*/ 3988 h 542702"/>
                  <a:gd name="connsiteX8" fmla="*/ 54 w 6779499"/>
                  <a:gd name="connsiteY8" fmla="*/ 542621 h 542702"/>
                  <a:gd name="connsiteX9" fmla="*/ 0 w 6779499"/>
                  <a:gd name="connsiteY9" fmla="*/ 542700 h 542702"/>
                  <a:gd name="connsiteX10" fmla="*/ 84 w 6779499"/>
                  <a:gd name="connsiteY10" fmla="*/ 542702 h 542702"/>
                  <a:gd name="connsiteX11" fmla="*/ 54 w 6779499"/>
                  <a:gd name="connsiteY11" fmla="*/ 542621 h 542702"/>
                  <a:gd name="connsiteX12" fmla="*/ 377052 w 6779499"/>
                  <a:gd name="connsiteY12" fmla="*/ 3988 h 542702"/>
                  <a:gd name="connsiteX13" fmla="*/ 188579 w 6779499"/>
                  <a:gd name="connsiteY13" fmla="*/ 273267 h 542702"/>
                  <a:gd name="connsiteX14" fmla="*/ 377211 w 6779499"/>
                  <a:gd name="connsiteY14" fmla="*/ 3987 h 542702"/>
                  <a:gd name="connsiteX15" fmla="*/ 377052 w 6779499"/>
                  <a:gd name="connsiteY15" fmla="*/ 3988 h 542702"/>
                  <a:gd name="connsiteX0" fmla="*/ 377295 w 1025603"/>
                  <a:gd name="connsiteY0" fmla="*/ 404 h 539118"/>
                  <a:gd name="connsiteX1" fmla="*/ 572636 w 1025603"/>
                  <a:gd name="connsiteY1" fmla="*/ 538602 h 539118"/>
                  <a:gd name="connsiteX2" fmla="*/ 648517 w 1025603"/>
                  <a:gd name="connsiteY2" fmla="*/ 538534 h 539118"/>
                  <a:gd name="connsiteX3" fmla="*/ 1025603 w 1025603"/>
                  <a:gd name="connsiteY3" fmla="*/ 0 h 539118"/>
                  <a:gd name="connsiteX4" fmla="*/ 377295 w 1025603"/>
                  <a:gd name="connsiteY4" fmla="*/ 404 h 539118"/>
                  <a:gd name="connsiteX5" fmla="*/ 54 w 1025603"/>
                  <a:gd name="connsiteY5" fmla="*/ 539037 h 539118"/>
                  <a:gd name="connsiteX6" fmla="*/ 0 w 1025603"/>
                  <a:gd name="connsiteY6" fmla="*/ 539116 h 539118"/>
                  <a:gd name="connsiteX7" fmla="*/ 84 w 1025603"/>
                  <a:gd name="connsiteY7" fmla="*/ 539118 h 539118"/>
                  <a:gd name="connsiteX8" fmla="*/ 54 w 1025603"/>
                  <a:gd name="connsiteY8" fmla="*/ 539037 h 539118"/>
                  <a:gd name="connsiteX9" fmla="*/ 377052 w 1025603"/>
                  <a:gd name="connsiteY9" fmla="*/ 404 h 539118"/>
                  <a:gd name="connsiteX10" fmla="*/ 188579 w 1025603"/>
                  <a:gd name="connsiteY10" fmla="*/ 269683 h 539118"/>
                  <a:gd name="connsiteX11" fmla="*/ 377211 w 1025603"/>
                  <a:gd name="connsiteY11" fmla="*/ 403 h 539118"/>
                  <a:gd name="connsiteX12" fmla="*/ 377052 w 1025603"/>
                  <a:gd name="connsiteY12" fmla="*/ 404 h 5391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25603" h="539118">
                    <a:moveTo>
                      <a:pt x="377295" y="404"/>
                    </a:moveTo>
                    <a:lnTo>
                      <a:pt x="572636" y="538602"/>
                    </a:lnTo>
                    <a:lnTo>
                      <a:pt x="648517" y="538534"/>
                    </a:lnTo>
                    <a:lnTo>
                      <a:pt x="1025603" y="0"/>
                    </a:lnTo>
                    <a:lnTo>
                      <a:pt x="377295" y="404"/>
                    </a:lnTo>
                    <a:close/>
                    <a:moveTo>
                      <a:pt x="54" y="539037"/>
                    </a:moveTo>
                    <a:cubicBezTo>
                      <a:pt x="36" y="539063"/>
                      <a:pt x="18" y="539090"/>
                      <a:pt x="0" y="539116"/>
                    </a:cubicBezTo>
                    <a:cubicBezTo>
                      <a:pt x="28" y="539117"/>
                      <a:pt x="56" y="539117"/>
                      <a:pt x="84" y="539118"/>
                    </a:cubicBezTo>
                    <a:lnTo>
                      <a:pt x="54" y="539037"/>
                    </a:lnTo>
                    <a:close/>
                    <a:moveTo>
                      <a:pt x="377052" y="404"/>
                    </a:moveTo>
                    <a:lnTo>
                      <a:pt x="188579" y="269683"/>
                    </a:lnTo>
                    <a:lnTo>
                      <a:pt x="377211" y="403"/>
                    </a:lnTo>
                    <a:lnTo>
                      <a:pt x="377052" y="40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7" name="Flussdiagramm: Daten 6">
                <a:extLst>
                  <a:ext uri="{FF2B5EF4-FFF2-40B4-BE49-F238E27FC236}">
                    <a16:creationId xmlns:a16="http://schemas.microsoft.com/office/drawing/2014/main" id="{9552E1C6-5D22-C484-83DC-E648F9F0B17E}"/>
                  </a:ext>
                </a:extLst>
              </p:cNvPr>
              <p:cNvSpPr/>
              <p:nvPr userDrawn="1"/>
            </p:nvSpPr>
            <p:spPr>
              <a:xfrm rot="14100000" flipH="1" flipV="1">
                <a:off x="934811" y="6322796"/>
                <a:ext cx="1025489" cy="539627"/>
              </a:xfrm>
              <a:custGeom>
                <a:avLst/>
                <a:gdLst/>
                <a:ahLst/>
                <a:cxnLst/>
                <a:rect l="l" t="t" r="r" b="b"/>
                <a:pathLst>
                  <a:path w="1025602" h="539117">
                    <a:moveTo>
                      <a:pt x="377297" y="404"/>
                    </a:moveTo>
                    <a:lnTo>
                      <a:pt x="1025602" y="0"/>
                    </a:lnTo>
                    <a:lnTo>
                      <a:pt x="648516" y="538535"/>
                    </a:lnTo>
                    <a:lnTo>
                      <a:pt x="572638" y="538603"/>
                    </a:lnTo>
                    <a:close/>
                    <a:moveTo>
                      <a:pt x="0" y="539117"/>
                    </a:moveTo>
                    <a:lnTo>
                      <a:pt x="57" y="539038"/>
                    </a:lnTo>
                    <a:lnTo>
                      <a:pt x="86" y="539117"/>
                    </a:lnTo>
                    <a:close/>
                    <a:moveTo>
                      <a:pt x="377053" y="404"/>
                    </a:moveTo>
                    <a:lnTo>
                      <a:pt x="377213" y="404"/>
                    </a:lnTo>
                    <a:lnTo>
                      <a:pt x="188581" y="269683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8" name="Flussdiagramm: Daten 6">
                <a:extLst>
                  <a:ext uri="{FF2B5EF4-FFF2-40B4-BE49-F238E27FC236}">
                    <a16:creationId xmlns:a16="http://schemas.microsoft.com/office/drawing/2014/main" id="{BA4766D7-7D3F-6A3E-4BC1-5329D19E7F88}"/>
                  </a:ext>
                </a:extLst>
              </p:cNvPr>
              <p:cNvSpPr/>
              <p:nvPr userDrawn="1"/>
            </p:nvSpPr>
            <p:spPr>
              <a:xfrm rot="7500000" flipV="1">
                <a:off x="918191" y="6137858"/>
                <a:ext cx="573068" cy="539627"/>
              </a:xfrm>
              <a:custGeom>
                <a:avLst/>
                <a:gdLst/>
                <a:ahLst/>
                <a:cxnLst/>
                <a:rect l="l" t="t" r="r" b="b"/>
                <a:pathLst>
                  <a:path w="572582" h="538714">
                    <a:moveTo>
                      <a:pt x="188525" y="269280"/>
                    </a:moveTo>
                    <a:lnTo>
                      <a:pt x="0" y="538634"/>
                    </a:lnTo>
                    <a:lnTo>
                      <a:pt x="29" y="538714"/>
                    </a:lnTo>
                    <a:lnTo>
                      <a:pt x="572582" y="538199"/>
                    </a:lnTo>
                    <a:lnTo>
                      <a:pt x="377240" y="0"/>
                    </a:lnTo>
                    <a:lnTo>
                      <a:pt x="37715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</p:grpSp>
      </p:grpSp>
      <p:grpSp>
        <p:nvGrpSpPr>
          <p:cNvPr id="17" name="Gruppieren 49">
            <a:extLst>
              <a:ext uri="{FF2B5EF4-FFF2-40B4-BE49-F238E27FC236}">
                <a16:creationId xmlns:a16="http://schemas.microsoft.com/office/drawing/2014/main" id="{6E39C4D5-3824-AD13-9F54-316FBE82621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5095875" y="-363538"/>
            <a:ext cx="7116763" cy="5746751"/>
            <a:chOff x="5096181" y="-364099"/>
            <a:chExt cx="7116058" cy="5747957"/>
          </a:xfrm>
        </p:grpSpPr>
        <p:grpSp>
          <p:nvGrpSpPr>
            <p:cNvPr id="18" name="Gruppieren 50">
              <a:extLst>
                <a:ext uri="{FF2B5EF4-FFF2-40B4-BE49-F238E27FC236}">
                  <a16:creationId xmlns:a16="http://schemas.microsoft.com/office/drawing/2014/main" id="{3FE0C0DB-4BEB-D716-7A9D-0F3F049B78F5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7412564" y="0"/>
              <a:ext cx="4799675" cy="5383858"/>
              <a:chOff x="7412564" y="0"/>
              <a:chExt cx="4799675" cy="5383858"/>
            </a:xfrm>
          </p:grpSpPr>
          <p:sp>
            <p:nvSpPr>
              <p:cNvPr id="43" name="Flussdiagramm: Daten 6">
                <a:extLst>
                  <a:ext uri="{FF2B5EF4-FFF2-40B4-BE49-F238E27FC236}">
                    <a16:creationId xmlns:a16="http://schemas.microsoft.com/office/drawing/2014/main" id="{1DE3C721-4003-4D78-754B-E2126F94838A}"/>
                  </a:ext>
                </a:extLst>
              </p:cNvPr>
              <p:cNvSpPr/>
              <p:nvPr userDrawn="1"/>
            </p:nvSpPr>
            <p:spPr>
              <a:xfrm rot="18300000" flipV="1">
                <a:off x="11138307" y="4789303"/>
                <a:ext cx="612904" cy="576206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44" name="Rechteck 64">
                <a:extLst>
                  <a:ext uri="{FF2B5EF4-FFF2-40B4-BE49-F238E27FC236}">
                    <a16:creationId xmlns:a16="http://schemas.microsoft.com/office/drawing/2014/main" id="{0599D56D-49A2-4FEB-8618-E08A94DC1451}"/>
                  </a:ext>
                </a:extLst>
              </p:cNvPr>
              <p:cNvSpPr/>
              <p:nvPr userDrawn="1"/>
            </p:nvSpPr>
            <p:spPr>
              <a:xfrm>
                <a:off x="7412115" y="-485"/>
                <a:ext cx="4323921" cy="5163634"/>
              </a:xfrm>
              <a:custGeom>
                <a:avLst/>
                <a:gdLst/>
                <a:ahLst/>
                <a:cxnLst/>
                <a:rect l="l" t="t" r="r" b="b"/>
                <a:pathLst>
                  <a:path w="4323966" h="5163263">
                    <a:moveTo>
                      <a:pt x="3620052" y="5163123"/>
                    </a:moveTo>
                    <a:lnTo>
                      <a:pt x="3971956" y="5163193"/>
                    </a:lnTo>
                    <a:lnTo>
                      <a:pt x="3620150" y="5163263"/>
                    </a:lnTo>
                    <a:close/>
                    <a:moveTo>
                      <a:pt x="4323914" y="5163049"/>
                    </a:moveTo>
                    <a:lnTo>
                      <a:pt x="4323966" y="5163124"/>
                    </a:lnTo>
                    <a:lnTo>
                      <a:pt x="4323863" y="5163123"/>
                    </a:lnTo>
                    <a:close/>
                    <a:moveTo>
                      <a:pt x="0" y="0"/>
                    </a:moveTo>
                    <a:lnTo>
                      <a:pt x="701793" y="0"/>
                    </a:lnTo>
                    <a:lnTo>
                      <a:pt x="3971956" y="4661361"/>
                    </a:lnTo>
                    <a:lnTo>
                      <a:pt x="3620000" y="5163049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45" name="Rechteck 70">
                <a:extLst>
                  <a:ext uri="{FF2B5EF4-FFF2-40B4-BE49-F238E27FC236}">
                    <a16:creationId xmlns:a16="http://schemas.microsoft.com/office/drawing/2014/main" id="{7D406717-3E3B-DA20-78AC-1DFFADB7A3D7}"/>
                  </a:ext>
                </a:extLst>
              </p:cNvPr>
              <p:cNvSpPr/>
              <p:nvPr userDrawn="1"/>
            </p:nvSpPr>
            <p:spPr>
              <a:xfrm>
                <a:off x="11032843" y="3481634"/>
                <a:ext cx="1179396" cy="1681515"/>
              </a:xfrm>
              <a:custGeom>
                <a:avLst/>
                <a:gdLst/>
                <a:ahLst/>
                <a:cxnLst/>
                <a:rect l="l" t="t" r="r" b="b"/>
                <a:pathLst>
                  <a:path w="1179729" h="1681751">
                    <a:moveTo>
                      <a:pt x="703915" y="1681612"/>
                    </a:moveTo>
                    <a:lnTo>
                      <a:pt x="703816" y="1681751"/>
                    </a:lnTo>
                    <a:lnTo>
                      <a:pt x="352009" y="1681682"/>
                    </a:lnTo>
                    <a:close/>
                    <a:moveTo>
                      <a:pt x="51" y="1681538"/>
                    </a:moveTo>
                    <a:lnTo>
                      <a:pt x="103" y="1681611"/>
                    </a:lnTo>
                    <a:lnTo>
                      <a:pt x="0" y="1681612"/>
                    </a:lnTo>
                    <a:close/>
                    <a:moveTo>
                      <a:pt x="1179729" y="0"/>
                    </a:moveTo>
                    <a:lnTo>
                      <a:pt x="1179729" y="1002978"/>
                    </a:lnTo>
                    <a:lnTo>
                      <a:pt x="703966" y="1681538"/>
                    </a:lnTo>
                    <a:lnTo>
                      <a:pt x="352009" y="1179850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19" name="Gruppieren 51">
              <a:extLst>
                <a:ext uri="{FF2B5EF4-FFF2-40B4-BE49-F238E27FC236}">
                  <a16:creationId xmlns:a16="http://schemas.microsoft.com/office/drawing/2014/main" id="{F06E1FFD-36E0-B37D-0189-0CEC2569A059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5096181" y="-364099"/>
              <a:ext cx="2182565" cy="2194247"/>
              <a:chOff x="5096181" y="-364099"/>
              <a:chExt cx="2182565" cy="2194247"/>
            </a:xfrm>
          </p:grpSpPr>
          <p:sp>
            <p:nvSpPr>
              <p:cNvPr id="40" name="Flussdiagramm: Daten 6">
                <a:extLst>
                  <a:ext uri="{FF2B5EF4-FFF2-40B4-BE49-F238E27FC236}">
                    <a16:creationId xmlns:a16="http://schemas.microsoft.com/office/drawing/2014/main" id="{C280FC81-244A-C6C6-5699-A28A718B3FB8}"/>
                  </a:ext>
                </a:extLst>
              </p:cNvPr>
              <p:cNvSpPr/>
              <p:nvPr userDrawn="1"/>
            </p:nvSpPr>
            <p:spPr>
              <a:xfrm rot="3300000" flipH="1" flipV="1">
                <a:off x="4287884" y="444198"/>
                <a:ext cx="2194386" cy="577793"/>
              </a:xfrm>
              <a:custGeom>
                <a:avLst/>
                <a:gdLst/>
                <a:ahLst/>
                <a:cxnLst/>
                <a:rect l="l" t="t" r="r" b="b"/>
                <a:pathLst>
                  <a:path w="2194247" h="577727">
                    <a:moveTo>
                      <a:pt x="403750" y="1115"/>
                    </a:moveTo>
                    <a:lnTo>
                      <a:pt x="201848" y="289338"/>
                    </a:lnTo>
                    <a:lnTo>
                      <a:pt x="403580" y="1115"/>
                    </a:lnTo>
                    <a:close/>
                    <a:moveTo>
                      <a:pt x="92" y="577727"/>
                    </a:moveTo>
                    <a:lnTo>
                      <a:pt x="0" y="577727"/>
                    </a:lnTo>
                    <a:lnTo>
                      <a:pt x="60" y="577643"/>
                    </a:lnTo>
                    <a:close/>
                    <a:moveTo>
                      <a:pt x="2194247" y="0"/>
                    </a:moveTo>
                    <a:lnTo>
                      <a:pt x="1790844" y="576119"/>
                    </a:lnTo>
                    <a:lnTo>
                      <a:pt x="612925" y="577177"/>
                    </a:lnTo>
                    <a:lnTo>
                      <a:pt x="403841" y="1115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41" name="Flussdiagramm: Daten 6">
                <a:extLst>
                  <a:ext uri="{FF2B5EF4-FFF2-40B4-BE49-F238E27FC236}">
                    <a16:creationId xmlns:a16="http://schemas.microsoft.com/office/drawing/2014/main" id="{B03BD747-4A75-A352-F285-065913350BF2}"/>
                  </a:ext>
                </a:extLst>
              </p:cNvPr>
              <p:cNvSpPr/>
              <p:nvPr userDrawn="1"/>
            </p:nvSpPr>
            <p:spPr>
              <a:xfrm rot="18300000" flipV="1">
                <a:off x="5652450" y="1092827"/>
                <a:ext cx="612903" cy="576206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42" name="Rechteck 58">
                <a:extLst>
                  <a:ext uri="{FF2B5EF4-FFF2-40B4-BE49-F238E27FC236}">
                    <a16:creationId xmlns:a16="http://schemas.microsoft.com/office/drawing/2014/main" id="{7BB78EF8-3B2A-FFC3-988E-416FDCAC25F3}"/>
                  </a:ext>
                </a:extLst>
              </p:cNvPr>
              <p:cNvSpPr/>
              <p:nvPr userDrawn="1"/>
            </p:nvSpPr>
            <p:spPr>
              <a:xfrm>
                <a:off x="5546986" y="-485"/>
                <a:ext cx="1731792" cy="1467158"/>
              </a:xfrm>
              <a:custGeom>
                <a:avLst/>
                <a:gdLst/>
                <a:ahLst/>
                <a:cxnLst/>
                <a:rect l="l" t="t" r="r" b="b"/>
                <a:pathLst>
                  <a:path w="1731814" h="1466188">
                    <a:moveTo>
                      <a:pt x="703915" y="1466049"/>
                    </a:moveTo>
                    <a:lnTo>
                      <a:pt x="703816" y="1466188"/>
                    </a:lnTo>
                    <a:lnTo>
                      <a:pt x="352009" y="1466120"/>
                    </a:lnTo>
                    <a:close/>
                    <a:moveTo>
                      <a:pt x="51" y="1465976"/>
                    </a:moveTo>
                    <a:lnTo>
                      <a:pt x="103" y="1466049"/>
                    </a:lnTo>
                    <a:lnTo>
                      <a:pt x="0" y="1466049"/>
                    </a:lnTo>
                    <a:close/>
                    <a:moveTo>
                      <a:pt x="1028502" y="0"/>
                    </a:moveTo>
                    <a:lnTo>
                      <a:pt x="1731814" y="0"/>
                    </a:lnTo>
                    <a:lnTo>
                      <a:pt x="703966" y="1465976"/>
                    </a:lnTo>
                    <a:lnTo>
                      <a:pt x="352009" y="964288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20" name="Gruppieren 52">
              <a:extLst>
                <a:ext uri="{FF2B5EF4-FFF2-40B4-BE49-F238E27FC236}">
                  <a16:creationId xmlns:a16="http://schemas.microsoft.com/office/drawing/2014/main" id="{1F0689DF-9A36-F8DE-0A64-32D31704A24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6940642" y="0"/>
              <a:ext cx="2274153" cy="1470862"/>
              <a:chOff x="6940642" y="0"/>
              <a:chExt cx="2274153" cy="1470862"/>
            </a:xfrm>
          </p:grpSpPr>
          <p:sp>
            <p:nvSpPr>
              <p:cNvPr id="37" name="Flussdiagramm: Daten 6">
                <a:extLst>
                  <a:ext uri="{FF2B5EF4-FFF2-40B4-BE49-F238E27FC236}">
                    <a16:creationId xmlns:a16="http://schemas.microsoft.com/office/drawing/2014/main" id="{8E2C0835-5E32-962E-C3F2-1A052016E27F}"/>
                  </a:ext>
                </a:extLst>
              </p:cNvPr>
              <p:cNvSpPr/>
              <p:nvPr userDrawn="1"/>
            </p:nvSpPr>
            <p:spPr>
              <a:xfrm rot="18300000" flipV="1">
                <a:off x="7945410" y="1152331"/>
                <a:ext cx="328682" cy="309531"/>
              </a:xfrm>
              <a:custGeom>
                <a:avLst/>
                <a:gdLst/>
                <a:ahLst/>
                <a:cxnLst/>
                <a:rect l="l" t="t" r="r" b="b"/>
                <a:pathLst>
                  <a:path w="328909" h="309456">
                    <a:moveTo>
                      <a:pt x="108294" y="154684"/>
                    </a:moveTo>
                    <a:lnTo>
                      <a:pt x="0" y="309410"/>
                    </a:lnTo>
                    <a:lnTo>
                      <a:pt x="16" y="309456"/>
                    </a:lnTo>
                    <a:lnTo>
                      <a:pt x="328909" y="309160"/>
                    </a:lnTo>
                    <a:lnTo>
                      <a:pt x="216699" y="0"/>
                    </a:lnTo>
                    <a:lnTo>
                      <a:pt x="216651" y="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38" name="Rechteck 61">
                <a:extLst>
                  <a:ext uri="{FF2B5EF4-FFF2-40B4-BE49-F238E27FC236}">
                    <a16:creationId xmlns:a16="http://schemas.microsoft.com/office/drawing/2014/main" id="{56802260-A273-1F95-4213-4812D0E50704}"/>
                  </a:ext>
                </a:extLst>
              </p:cNvPr>
              <p:cNvSpPr/>
              <p:nvPr userDrawn="1"/>
            </p:nvSpPr>
            <p:spPr>
              <a:xfrm>
                <a:off x="6940673" y="-485"/>
                <a:ext cx="1327019" cy="1352834"/>
              </a:xfrm>
              <a:custGeom>
                <a:avLst/>
                <a:gdLst/>
                <a:ahLst/>
                <a:cxnLst/>
                <a:rect l="l" t="t" r="r" b="b"/>
                <a:pathLst>
                  <a:path w="1325990" h="1352474">
                    <a:moveTo>
                      <a:pt x="948216" y="1352399"/>
                    </a:moveTo>
                    <a:lnTo>
                      <a:pt x="1137075" y="1352438"/>
                    </a:lnTo>
                    <a:lnTo>
                      <a:pt x="948268" y="1352474"/>
                    </a:lnTo>
                    <a:close/>
                    <a:moveTo>
                      <a:pt x="1325962" y="1352359"/>
                    </a:moveTo>
                    <a:lnTo>
                      <a:pt x="1325990" y="1352400"/>
                    </a:lnTo>
                    <a:lnTo>
                      <a:pt x="1325935" y="1352399"/>
                    </a:lnTo>
                    <a:close/>
                    <a:moveTo>
                      <a:pt x="0" y="0"/>
                    </a:moveTo>
                    <a:lnTo>
                      <a:pt x="377220" y="0"/>
                    </a:lnTo>
                    <a:lnTo>
                      <a:pt x="1137076" y="1083116"/>
                    </a:lnTo>
                    <a:lnTo>
                      <a:pt x="948188" y="135236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39" name="Rechteck 62">
                <a:extLst>
                  <a:ext uri="{FF2B5EF4-FFF2-40B4-BE49-F238E27FC236}">
                    <a16:creationId xmlns:a16="http://schemas.microsoft.com/office/drawing/2014/main" id="{6A98ECFC-5082-43A2-106B-0C2495763644}"/>
                  </a:ext>
                </a:extLst>
              </p:cNvPr>
              <p:cNvSpPr/>
              <p:nvPr userDrawn="1"/>
            </p:nvSpPr>
            <p:spPr>
              <a:xfrm>
                <a:off x="7888317" y="-485"/>
                <a:ext cx="1327019" cy="1352834"/>
              </a:xfrm>
              <a:custGeom>
                <a:avLst/>
                <a:gdLst/>
                <a:ahLst/>
                <a:cxnLst/>
                <a:rect l="l" t="t" r="r" b="b"/>
                <a:pathLst>
                  <a:path w="1325990" h="1352475">
                    <a:moveTo>
                      <a:pt x="377774" y="1352400"/>
                    </a:moveTo>
                    <a:lnTo>
                      <a:pt x="377722" y="1352475"/>
                    </a:lnTo>
                    <a:lnTo>
                      <a:pt x="188914" y="1352438"/>
                    </a:lnTo>
                    <a:close/>
                    <a:moveTo>
                      <a:pt x="26" y="1352361"/>
                    </a:moveTo>
                    <a:lnTo>
                      <a:pt x="55" y="1352400"/>
                    </a:lnTo>
                    <a:lnTo>
                      <a:pt x="0" y="1352400"/>
                    </a:lnTo>
                    <a:close/>
                    <a:moveTo>
                      <a:pt x="948771" y="0"/>
                    </a:moveTo>
                    <a:lnTo>
                      <a:pt x="1325990" y="0"/>
                    </a:lnTo>
                    <a:lnTo>
                      <a:pt x="377802" y="1352361"/>
                    </a:lnTo>
                    <a:lnTo>
                      <a:pt x="188914" y="1083117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21" name="Gruppieren 53">
              <a:extLst>
                <a:ext uri="{FF2B5EF4-FFF2-40B4-BE49-F238E27FC236}">
                  <a16:creationId xmlns:a16="http://schemas.microsoft.com/office/drawing/2014/main" id="{BED1231D-0422-F365-1356-A2BB49A332F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9665525" y="0"/>
              <a:ext cx="2546714" cy="2285187"/>
              <a:chOff x="9665525" y="0"/>
              <a:chExt cx="2546714" cy="2285187"/>
            </a:xfrm>
          </p:grpSpPr>
          <p:sp>
            <p:nvSpPr>
              <p:cNvPr id="34" name="Flussdiagramm: Daten 6">
                <a:extLst>
                  <a:ext uri="{FF2B5EF4-FFF2-40B4-BE49-F238E27FC236}">
                    <a16:creationId xmlns:a16="http://schemas.microsoft.com/office/drawing/2014/main" id="{D6AF47CA-2B1A-3D6F-D8C4-3A724533C30B}"/>
                  </a:ext>
                </a:extLst>
              </p:cNvPr>
              <p:cNvSpPr/>
              <p:nvPr userDrawn="1"/>
            </p:nvSpPr>
            <p:spPr>
              <a:xfrm rot="18300000" flipV="1">
                <a:off x="11241527" y="1966094"/>
                <a:ext cx="328682" cy="307945"/>
              </a:xfrm>
              <a:custGeom>
                <a:avLst/>
                <a:gdLst/>
                <a:ahLst/>
                <a:cxnLst/>
                <a:rect l="l" t="t" r="r" b="b"/>
                <a:pathLst>
                  <a:path w="328909" h="309456">
                    <a:moveTo>
                      <a:pt x="108294" y="154684"/>
                    </a:moveTo>
                    <a:lnTo>
                      <a:pt x="0" y="309410"/>
                    </a:lnTo>
                    <a:lnTo>
                      <a:pt x="16" y="309456"/>
                    </a:lnTo>
                    <a:lnTo>
                      <a:pt x="328909" y="309160"/>
                    </a:lnTo>
                    <a:lnTo>
                      <a:pt x="216699" y="0"/>
                    </a:lnTo>
                    <a:lnTo>
                      <a:pt x="216651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35" name="Rechteck 66">
                <a:extLst>
                  <a:ext uri="{FF2B5EF4-FFF2-40B4-BE49-F238E27FC236}">
                    <a16:creationId xmlns:a16="http://schemas.microsoft.com/office/drawing/2014/main" id="{3E548FE1-F44E-B923-21F2-DBBCEC02A5D0}"/>
                  </a:ext>
                </a:extLst>
              </p:cNvPr>
              <p:cNvSpPr/>
              <p:nvPr userDrawn="1"/>
            </p:nvSpPr>
            <p:spPr>
              <a:xfrm>
                <a:off x="9666141" y="-485"/>
                <a:ext cx="1896874" cy="2165804"/>
              </a:xfrm>
              <a:custGeom>
                <a:avLst/>
                <a:gdLst/>
                <a:ahLst/>
                <a:cxnLst/>
                <a:rect l="l" t="t" r="r" b="b"/>
                <a:pathLst>
                  <a:path w="1896942" h="2166799">
                    <a:moveTo>
                      <a:pt x="1519167" y="2166724"/>
                    </a:moveTo>
                    <a:lnTo>
                      <a:pt x="1708027" y="2166763"/>
                    </a:lnTo>
                    <a:lnTo>
                      <a:pt x="1519219" y="2166799"/>
                    </a:lnTo>
                    <a:close/>
                    <a:moveTo>
                      <a:pt x="1896914" y="2166684"/>
                    </a:moveTo>
                    <a:lnTo>
                      <a:pt x="1896942" y="2166725"/>
                    </a:lnTo>
                    <a:lnTo>
                      <a:pt x="1896887" y="2166724"/>
                    </a:lnTo>
                    <a:close/>
                    <a:moveTo>
                      <a:pt x="0" y="0"/>
                    </a:moveTo>
                    <a:lnTo>
                      <a:pt x="376883" y="0"/>
                    </a:lnTo>
                    <a:lnTo>
                      <a:pt x="1708027" y="1897441"/>
                    </a:lnTo>
                    <a:lnTo>
                      <a:pt x="1519139" y="2166685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36" name="Rechteck 68">
                <a:extLst>
                  <a:ext uri="{FF2B5EF4-FFF2-40B4-BE49-F238E27FC236}">
                    <a16:creationId xmlns:a16="http://schemas.microsoft.com/office/drawing/2014/main" id="{8716B1DA-0C8B-4585-4227-8F94D8FBB7AD}"/>
                  </a:ext>
                </a:extLst>
              </p:cNvPr>
              <p:cNvSpPr/>
              <p:nvPr userDrawn="1"/>
            </p:nvSpPr>
            <p:spPr>
              <a:xfrm>
                <a:off x="11185228" y="701337"/>
                <a:ext cx="1027011" cy="1463982"/>
              </a:xfrm>
              <a:custGeom>
                <a:avLst/>
                <a:gdLst/>
                <a:ahLst/>
                <a:cxnLst/>
                <a:rect l="l" t="t" r="r" b="b"/>
                <a:pathLst>
                  <a:path w="1027600" h="1464838">
                    <a:moveTo>
                      <a:pt x="377775" y="1464763"/>
                    </a:moveTo>
                    <a:lnTo>
                      <a:pt x="377723" y="1464838"/>
                    </a:lnTo>
                    <a:lnTo>
                      <a:pt x="188914" y="1464801"/>
                    </a:lnTo>
                    <a:close/>
                    <a:moveTo>
                      <a:pt x="27" y="1464723"/>
                    </a:moveTo>
                    <a:lnTo>
                      <a:pt x="55" y="1464763"/>
                    </a:lnTo>
                    <a:lnTo>
                      <a:pt x="0" y="1464763"/>
                    </a:lnTo>
                    <a:close/>
                    <a:moveTo>
                      <a:pt x="1027600" y="0"/>
                    </a:moveTo>
                    <a:lnTo>
                      <a:pt x="1027600" y="537945"/>
                    </a:lnTo>
                    <a:lnTo>
                      <a:pt x="377803" y="1464724"/>
                    </a:lnTo>
                    <a:lnTo>
                      <a:pt x="188915" y="1195480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22" name="Gruppieren 54">
              <a:extLst>
                <a:ext uri="{FF2B5EF4-FFF2-40B4-BE49-F238E27FC236}">
                  <a16:creationId xmlns:a16="http://schemas.microsoft.com/office/drawing/2014/main" id="{6F6D6F0E-CF82-8D77-2804-CC08A5D22592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8669764" y="0"/>
              <a:ext cx="3542475" cy="3590769"/>
              <a:chOff x="8669764" y="0"/>
              <a:chExt cx="3542475" cy="3590769"/>
            </a:xfrm>
          </p:grpSpPr>
          <p:sp>
            <p:nvSpPr>
              <p:cNvPr id="31" name="Flussdiagramm: Daten 6">
                <a:extLst>
                  <a:ext uri="{FF2B5EF4-FFF2-40B4-BE49-F238E27FC236}">
                    <a16:creationId xmlns:a16="http://schemas.microsoft.com/office/drawing/2014/main" id="{8FFC4E10-8B87-E911-136D-745BF23F9493}"/>
                  </a:ext>
                </a:extLst>
              </p:cNvPr>
              <p:cNvSpPr/>
              <p:nvPr userDrawn="1"/>
            </p:nvSpPr>
            <p:spPr>
              <a:xfrm rot="18300000" flipV="1">
                <a:off x="11138307" y="2996638"/>
                <a:ext cx="612904" cy="576206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32" name="Rechteck 65">
                <a:extLst>
                  <a:ext uri="{FF2B5EF4-FFF2-40B4-BE49-F238E27FC236}">
                    <a16:creationId xmlns:a16="http://schemas.microsoft.com/office/drawing/2014/main" id="{335CB533-8BD3-324B-C3C0-8E87C0A044C7}"/>
                  </a:ext>
                </a:extLst>
              </p:cNvPr>
              <p:cNvSpPr/>
              <p:nvPr userDrawn="1"/>
            </p:nvSpPr>
            <p:spPr>
              <a:xfrm>
                <a:off x="8669290" y="-485"/>
                <a:ext cx="3066746" cy="3370970"/>
              </a:xfrm>
              <a:custGeom>
                <a:avLst/>
                <a:gdLst/>
                <a:ahLst/>
                <a:cxnLst/>
                <a:rect l="l" t="t" r="r" b="b"/>
                <a:pathLst>
                  <a:path w="3066766" h="3370173">
                    <a:moveTo>
                      <a:pt x="2362852" y="3370034"/>
                    </a:moveTo>
                    <a:lnTo>
                      <a:pt x="2714756" y="3370104"/>
                    </a:lnTo>
                    <a:lnTo>
                      <a:pt x="2362950" y="3370173"/>
                    </a:lnTo>
                    <a:close/>
                    <a:moveTo>
                      <a:pt x="3066714" y="3369960"/>
                    </a:moveTo>
                    <a:lnTo>
                      <a:pt x="3066766" y="3370034"/>
                    </a:lnTo>
                    <a:lnTo>
                      <a:pt x="3066663" y="3370034"/>
                    </a:lnTo>
                    <a:close/>
                    <a:moveTo>
                      <a:pt x="0" y="0"/>
                    </a:moveTo>
                    <a:lnTo>
                      <a:pt x="702529" y="0"/>
                    </a:lnTo>
                    <a:lnTo>
                      <a:pt x="2714756" y="2868272"/>
                    </a:lnTo>
                    <a:lnTo>
                      <a:pt x="2362800" y="3369959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33" name="Rechteck 69">
                <a:extLst>
                  <a:ext uri="{FF2B5EF4-FFF2-40B4-BE49-F238E27FC236}">
                    <a16:creationId xmlns:a16="http://schemas.microsoft.com/office/drawing/2014/main" id="{A90402EF-70EF-FD77-98CE-29F8E390F911}"/>
                  </a:ext>
                </a:extLst>
              </p:cNvPr>
              <p:cNvSpPr/>
              <p:nvPr userDrawn="1"/>
            </p:nvSpPr>
            <p:spPr>
              <a:xfrm>
                <a:off x="11032843" y="1688969"/>
                <a:ext cx="1179396" cy="1681516"/>
              </a:xfrm>
              <a:custGeom>
                <a:avLst/>
                <a:gdLst/>
                <a:ahLst/>
                <a:cxnLst/>
                <a:rect l="l" t="t" r="r" b="b"/>
                <a:pathLst>
                  <a:path w="1179729" h="1681750">
                    <a:moveTo>
                      <a:pt x="703915" y="1681611"/>
                    </a:moveTo>
                    <a:lnTo>
                      <a:pt x="703816" y="1681750"/>
                    </a:lnTo>
                    <a:lnTo>
                      <a:pt x="352009" y="1681681"/>
                    </a:lnTo>
                    <a:close/>
                    <a:moveTo>
                      <a:pt x="51" y="1681538"/>
                    </a:moveTo>
                    <a:lnTo>
                      <a:pt x="103" y="1681611"/>
                    </a:lnTo>
                    <a:lnTo>
                      <a:pt x="0" y="1681611"/>
                    </a:lnTo>
                    <a:close/>
                    <a:moveTo>
                      <a:pt x="1179729" y="0"/>
                    </a:moveTo>
                    <a:lnTo>
                      <a:pt x="1179729" y="1002977"/>
                    </a:lnTo>
                    <a:lnTo>
                      <a:pt x="703966" y="1681538"/>
                    </a:lnTo>
                    <a:lnTo>
                      <a:pt x="352009" y="117985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23" name="Gruppieren 55">
              <a:extLst>
                <a:ext uri="{FF2B5EF4-FFF2-40B4-BE49-F238E27FC236}">
                  <a16:creationId xmlns:a16="http://schemas.microsoft.com/office/drawing/2014/main" id="{87AE101C-CEE9-883D-847A-42C38994EE5E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6077931" y="0"/>
              <a:ext cx="4126388" cy="2661475"/>
              <a:chOff x="6077931" y="0"/>
              <a:chExt cx="4126388" cy="2661475"/>
            </a:xfrm>
          </p:grpSpPr>
          <p:sp>
            <p:nvSpPr>
              <p:cNvPr id="28" name="Flussdiagramm: Daten 6">
                <a:extLst>
                  <a:ext uri="{FF2B5EF4-FFF2-40B4-BE49-F238E27FC236}">
                    <a16:creationId xmlns:a16="http://schemas.microsoft.com/office/drawing/2014/main" id="{2E277D8F-3C70-42D2-E371-947C89CCB450}"/>
                  </a:ext>
                </a:extLst>
              </p:cNvPr>
              <p:cNvSpPr/>
              <p:nvPr userDrawn="1"/>
            </p:nvSpPr>
            <p:spPr>
              <a:xfrm rot="18300000" flipV="1">
                <a:off x="7893778" y="2066168"/>
                <a:ext cx="612904" cy="576206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29" name="Rechteck 59">
                <a:extLst>
                  <a:ext uri="{FF2B5EF4-FFF2-40B4-BE49-F238E27FC236}">
                    <a16:creationId xmlns:a16="http://schemas.microsoft.com/office/drawing/2014/main" id="{FD0B493A-D388-2C4B-03A9-EC1C3A12AEEC}"/>
                  </a:ext>
                </a:extLst>
              </p:cNvPr>
              <p:cNvSpPr/>
              <p:nvPr userDrawn="1"/>
            </p:nvSpPr>
            <p:spPr>
              <a:xfrm>
                <a:off x="6077159" y="-485"/>
                <a:ext cx="2415936" cy="2440500"/>
              </a:xfrm>
              <a:custGeom>
                <a:avLst/>
                <a:gdLst/>
                <a:ahLst/>
                <a:cxnLst/>
                <a:rect l="l" t="t" r="r" b="b"/>
                <a:pathLst>
                  <a:path w="2415205" h="2440879">
                    <a:moveTo>
                      <a:pt x="1711291" y="2440740"/>
                    </a:moveTo>
                    <a:lnTo>
                      <a:pt x="2063195" y="2440810"/>
                    </a:lnTo>
                    <a:lnTo>
                      <a:pt x="1711388" y="2440879"/>
                    </a:lnTo>
                    <a:close/>
                    <a:moveTo>
                      <a:pt x="2415153" y="2440666"/>
                    </a:moveTo>
                    <a:lnTo>
                      <a:pt x="2415205" y="2440740"/>
                    </a:lnTo>
                    <a:lnTo>
                      <a:pt x="2415102" y="2440740"/>
                    </a:lnTo>
                    <a:close/>
                    <a:moveTo>
                      <a:pt x="0" y="0"/>
                    </a:moveTo>
                    <a:lnTo>
                      <a:pt x="702911" y="0"/>
                    </a:lnTo>
                    <a:lnTo>
                      <a:pt x="2063195" y="1938978"/>
                    </a:lnTo>
                    <a:lnTo>
                      <a:pt x="1711238" y="244066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30" name="Rechteck 60">
                <a:extLst>
                  <a:ext uri="{FF2B5EF4-FFF2-40B4-BE49-F238E27FC236}">
                    <a16:creationId xmlns:a16="http://schemas.microsoft.com/office/drawing/2014/main" id="{C70371B8-E1B0-D359-9C2B-7401A2855E6F}"/>
                  </a:ext>
                </a:extLst>
              </p:cNvPr>
              <p:cNvSpPr/>
              <p:nvPr userDrawn="1"/>
            </p:nvSpPr>
            <p:spPr>
              <a:xfrm>
                <a:off x="7788314" y="-485"/>
                <a:ext cx="2415936" cy="2440500"/>
              </a:xfrm>
              <a:custGeom>
                <a:avLst/>
                <a:gdLst/>
                <a:ahLst/>
                <a:cxnLst/>
                <a:rect l="l" t="t" r="r" b="b"/>
                <a:pathLst>
                  <a:path w="2415204" h="2440878">
                    <a:moveTo>
                      <a:pt x="703915" y="2440739"/>
                    </a:moveTo>
                    <a:lnTo>
                      <a:pt x="703816" y="2440878"/>
                    </a:lnTo>
                    <a:lnTo>
                      <a:pt x="352009" y="2440809"/>
                    </a:lnTo>
                    <a:close/>
                    <a:moveTo>
                      <a:pt x="51" y="2440666"/>
                    </a:moveTo>
                    <a:lnTo>
                      <a:pt x="103" y="2440739"/>
                    </a:lnTo>
                    <a:lnTo>
                      <a:pt x="0" y="2440739"/>
                    </a:lnTo>
                    <a:close/>
                    <a:moveTo>
                      <a:pt x="1712292" y="0"/>
                    </a:moveTo>
                    <a:lnTo>
                      <a:pt x="2415204" y="0"/>
                    </a:lnTo>
                    <a:lnTo>
                      <a:pt x="703966" y="2440666"/>
                    </a:lnTo>
                    <a:lnTo>
                      <a:pt x="352009" y="193897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24" name="Gruppieren 56">
              <a:extLst>
                <a:ext uri="{FF2B5EF4-FFF2-40B4-BE49-F238E27FC236}">
                  <a16:creationId xmlns:a16="http://schemas.microsoft.com/office/drawing/2014/main" id="{9B24BA93-2352-9555-2D77-C1142CB5D0F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7411824" y="0"/>
              <a:ext cx="3795010" cy="2425160"/>
              <a:chOff x="7411824" y="0"/>
              <a:chExt cx="3795010" cy="2425160"/>
            </a:xfrm>
          </p:grpSpPr>
          <p:sp>
            <p:nvSpPr>
              <p:cNvPr id="25" name="Flussdiagramm: Daten 6">
                <a:extLst>
                  <a:ext uri="{FF2B5EF4-FFF2-40B4-BE49-F238E27FC236}">
                    <a16:creationId xmlns:a16="http://schemas.microsoft.com/office/drawing/2014/main" id="{56F2E54B-6C8F-7691-FE94-8AD4E284B659}"/>
                  </a:ext>
                </a:extLst>
              </p:cNvPr>
              <p:cNvSpPr/>
              <p:nvPr userDrawn="1"/>
            </p:nvSpPr>
            <p:spPr>
              <a:xfrm rot="18300000" flipV="1">
                <a:off x="9063650" y="1831170"/>
                <a:ext cx="612904" cy="576205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26" name="Rechteck 63">
                <a:extLst>
                  <a:ext uri="{FF2B5EF4-FFF2-40B4-BE49-F238E27FC236}">
                    <a16:creationId xmlns:a16="http://schemas.microsoft.com/office/drawing/2014/main" id="{36C81C21-ECD9-745B-8ABC-C2BBC088631D}"/>
                  </a:ext>
                </a:extLst>
              </p:cNvPr>
              <p:cNvSpPr/>
              <p:nvPr userDrawn="1"/>
            </p:nvSpPr>
            <p:spPr>
              <a:xfrm>
                <a:off x="7412115" y="-485"/>
                <a:ext cx="2249264" cy="2205501"/>
              </a:xfrm>
              <a:custGeom>
                <a:avLst/>
                <a:gdLst/>
                <a:ahLst/>
                <a:cxnLst/>
                <a:rect l="l" t="t" r="r" b="b"/>
                <a:pathLst>
                  <a:path w="2249515" h="2204564">
                    <a:moveTo>
                      <a:pt x="1545601" y="2204425"/>
                    </a:moveTo>
                    <a:lnTo>
                      <a:pt x="1897505" y="2204495"/>
                    </a:lnTo>
                    <a:lnTo>
                      <a:pt x="1545698" y="2204564"/>
                    </a:lnTo>
                    <a:close/>
                    <a:moveTo>
                      <a:pt x="2249463" y="2204351"/>
                    </a:moveTo>
                    <a:lnTo>
                      <a:pt x="2249515" y="2204425"/>
                    </a:lnTo>
                    <a:lnTo>
                      <a:pt x="2249412" y="2204425"/>
                    </a:lnTo>
                    <a:close/>
                    <a:moveTo>
                      <a:pt x="0" y="0"/>
                    </a:moveTo>
                    <a:lnTo>
                      <a:pt x="703008" y="0"/>
                    </a:lnTo>
                    <a:lnTo>
                      <a:pt x="1897505" y="1702663"/>
                    </a:lnTo>
                    <a:lnTo>
                      <a:pt x="1545549" y="220435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27" name="Rechteck 67">
                <a:extLst>
                  <a:ext uri="{FF2B5EF4-FFF2-40B4-BE49-F238E27FC236}">
                    <a16:creationId xmlns:a16="http://schemas.microsoft.com/office/drawing/2014/main" id="{04A669D0-67E5-0AF0-736B-0391C12D0F1F}"/>
                  </a:ext>
                </a:extLst>
              </p:cNvPr>
              <p:cNvSpPr/>
              <p:nvPr userDrawn="1"/>
            </p:nvSpPr>
            <p:spPr>
              <a:xfrm>
                <a:off x="8958187" y="-485"/>
                <a:ext cx="2249264" cy="2205501"/>
              </a:xfrm>
              <a:custGeom>
                <a:avLst/>
                <a:gdLst/>
                <a:ahLst/>
                <a:cxnLst/>
                <a:rect l="l" t="t" r="r" b="b"/>
                <a:pathLst>
                  <a:path w="2249515" h="2204563">
                    <a:moveTo>
                      <a:pt x="703915" y="2204424"/>
                    </a:moveTo>
                    <a:lnTo>
                      <a:pt x="703817" y="2204563"/>
                    </a:lnTo>
                    <a:lnTo>
                      <a:pt x="352009" y="2204494"/>
                    </a:lnTo>
                    <a:close/>
                    <a:moveTo>
                      <a:pt x="51" y="2204351"/>
                    </a:moveTo>
                    <a:lnTo>
                      <a:pt x="103" y="2204424"/>
                    </a:lnTo>
                    <a:lnTo>
                      <a:pt x="0" y="2204424"/>
                    </a:lnTo>
                    <a:close/>
                    <a:moveTo>
                      <a:pt x="1546507" y="0"/>
                    </a:moveTo>
                    <a:lnTo>
                      <a:pt x="2249515" y="0"/>
                    </a:lnTo>
                    <a:lnTo>
                      <a:pt x="703966" y="2204351"/>
                    </a:lnTo>
                    <a:lnTo>
                      <a:pt x="352009" y="1702663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</p:grpSp>
      <p:graphicFrame>
        <p:nvGraphicFramePr>
          <p:cNvPr id="46" name="Object 2">
            <a:extLst>
              <a:ext uri="{FF2B5EF4-FFF2-40B4-BE49-F238E27FC236}">
                <a16:creationId xmlns:a16="http://schemas.microsoft.com/office/drawing/2014/main" id="{451EA92A-2C9F-967E-8221-73FF418BAF0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5965825" y="5240338"/>
          <a:ext cx="2298700" cy="1358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4540250" imgH="2686050" progId="">
                  <p:embed/>
                </p:oleObj>
              </mc:Choice>
              <mc:Fallback>
                <p:oleObj name="Image" r:id="rId2" imgW="4540250" imgH="2686050" progId="">
                  <p:embed/>
                  <p:pic>
                    <p:nvPicPr>
                      <p:cNvPr id="10244" name="Object 2">
                        <a:extLst>
                          <a:ext uri="{FF2B5EF4-FFF2-40B4-BE49-F238E27FC236}">
                            <a16:creationId xmlns:a16="http://schemas.microsoft.com/office/drawing/2014/main" id="{5C9C6F63-5150-0F8E-1C72-4D8AD6E419D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65825" y="5240338"/>
                        <a:ext cx="2298700" cy="1358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7" name="Immagine 67">
            <a:extLst>
              <a:ext uri="{FF2B5EF4-FFF2-40B4-BE49-F238E27FC236}">
                <a16:creationId xmlns:a16="http://schemas.microsoft.com/office/drawing/2014/main" id="{D64C9537-9A37-893A-122C-0E9DF8372AF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13825" y="5291138"/>
            <a:ext cx="1601788" cy="130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1044376" y="4"/>
            <a:ext cx="10101664" cy="3741441"/>
          </a:xfrm>
        </p:spPr>
        <p:txBody>
          <a:bodyPr rIns="3598920" anchor="b">
            <a:noAutofit/>
          </a:bodyPr>
          <a:lstStyle>
            <a:lvl1pPr algn="l">
              <a:lnSpc>
                <a:spcPct val="80000"/>
              </a:lnSpc>
              <a:defRPr sz="8800" b="0" cap="all">
                <a:ln>
                  <a:solidFill>
                    <a:srgbClr val="3498DB"/>
                  </a:solidFill>
                </a:ln>
                <a:solidFill>
                  <a:schemeClr val="accent1"/>
                </a:solidFill>
                <a:latin typeface="Bebas Neue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11" name="Textplatzhalter 2"/>
          <p:cNvSpPr>
            <a:spLocks noGrp="1"/>
          </p:cNvSpPr>
          <p:nvPr>
            <p:ph type="body" idx="1"/>
          </p:nvPr>
        </p:nvSpPr>
        <p:spPr>
          <a:xfrm>
            <a:off x="1044376" y="3741445"/>
            <a:ext cx="9988167" cy="1089407"/>
          </a:xfrm>
          <a:prstGeom prst="rect">
            <a:avLst/>
          </a:prstGeom>
        </p:spPr>
        <p:txBody>
          <a:bodyPr rIns="3598920"/>
          <a:lstStyle>
            <a:lvl1pPr marL="0" indent="0">
              <a:lnSpc>
                <a:spcPct val="80000"/>
              </a:lnSpc>
              <a:buNone/>
              <a:defRPr sz="4400">
                <a:solidFill>
                  <a:schemeClr val="accent1">
                    <a:lumMod val="50000"/>
                  </a:schemeClr>
                </a:solidFill>
              </a:defRPr>
            </a:lvl1pPr>
            <a:lvl2pPr marL="45706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1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9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82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237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650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</p:spTree>
    <p:extLst>
      <p:ext uri="{BB962C8B-B14F-4D97-AF65-F5344CB8AC3E}">
        <p14:creationId xmlns:p14="http://schemas.microsoft.com/office/powerpoint/2010/main" val="3061781270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9">
            <a:extLst>
              <a:ext uri="{FF2B5EF4-FFF2-40B4-BE49-F238E27FC236}">
                <a16:creationId xmlns:a16="http://schemas.microsoft.com/office/drawing/2014/main" id="{96C3892A-45BA-ADB8-8833-53E1373ED36F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577013" y="3244850"/>
            <a:ext cx="5613400" cy="3613150"/>
            <a:chOff x="6577432" y="3245471"/>
            <a:chExt cx="5612981" cy="3612530"/>
          </a:xfrm>
        </p:grpSpPr>
        <p:grpSp>
          <p:nvGrpSpPr>
            <p:cNvPr id="3" name="Gruppieren 6">
              <a:extLst>
                <a:ext uri="{FF2B5EF4-FFF2-40B4-BE49-F238E27FC236}">
                  <a16:creationId xmlns:a16="http://schemas.microsoft.com/office/drawing/2014/main" id="{2F747077-35D2-612D-6A00-4C5A2DB78F2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7593020" y="3245471"/>
              <a:ext cx="4597393" cy="3612530"/>
              <a:chOff x="7593020" y="3245471"/>
              <a:chExt cx="4597393" cy="3612530"/>
            </a:xfrm>
          </p:grpSpPr>
          <p:sp>
            <p:nvSpPr>
              <p:cNvPr id="12" name="Flussdiagramm: Daten 6">
                <a:extLst>
                  <a:ext uri="{FF2B5EF4-FFF2-40B4-BE49-F238E27FC236}">
                    <a16:creationId xmlns:a16="http://schemas.microsoft.com/office/drawing/2014/main" id="{474BAAB0-A9F6-0420-2CE4-E8E31E06F5FE}"/>
                  </a:ext>
                </a:extLst>
              </p:cNvPr>
              <p:cNvSpPr/>
              <p:nvPr userDrawn="1"/>
            </p:nvSpPr>
            <p:spPr>
              <a:xfrm rot="14100000" flipH="1" flipV="1">
                <a:off x="10072878" y="3264487"/>
                <a:ext cx="668223" cy="630190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3" name="Rechteck 4">
                <a:extLst>
                  <a:ext uri="{FF2B5EF4-FFF2-40B4-BE49-F238E27FC236}">
                    <a16:creationId xmlns:a16="http://schemas.microsoft.com/office/drawing/2014/main" id="{2C303731-97D3-2C62-6858-0D2F2F643B41}"/>
                  </a:ext>
                </a:extLst>
              </p:cNvPr>
              <p:cNvSpPr/>
              <p:nvPr userDrawn="1"/>
            </p:nvSpPr>
            <p:spPr>
              <a:xfrm>
                <a:off x="9956967" y="3486730"/>
                <a:ext cx="2233446" cy="3183979"/>
              </a:xfrm>
              <a:custGeom>
                <a:avLst/>
                <a:gdLst/>
                <a:ahLst/>
                <a:cxnLst/>
                <a:rect l="l" t="t" r="r" b="b"/>
                <a:pathLst>
                  <a:path w="2233562" h="3183919">
                    <a:moveTo>
                      <a:pt x="768385" y="232"/>
                    </a:moveTo>
                    <a:lnTo>
                      <a:pt x="2233562" y="2089951"/>
                    </a:lnTo>
                    <a:lnTo>
                      <a:pt x="2233562" y="3183919"/>
                    </a:lnTo>
                    <a:lnTo>
                      <a:pt x="384221" y="547828"/>
                    </a:lnTo>
                    <a:close/>
                    <a:moveTo>
                      <a:pt x="0" y="152"/>
                    </a:moveTo>
                    <a:lnTo>
                      <a:pt x="113" y="152"/>
                    </a:lnTo>
                    <a:lnTo>
                      <a:pt x="56" y="232"/>
                    </a:lnTo>
                    <a:close/>
                    <a:moveTo>
                      <a:pt x="768221" y="0"/>
                    </a:moveTo>
                    <a:lnTo>
                      <a:pt x="768328" y="152"/>
                    </a:lnTo>
                    <a:lnTo>
                      <a:pt x="384220" y="75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14" name="Rechteck 90">
                <a:extLst>
                  <a:ext uri="{FF2B5EF4-FFF2-40B4-BE49-F238E27FC236}">
                    <a16:creationId xmlns:a16="http://schemas.microsoft.com/office/drawing/2014/main" id="{7875F5E4-E170-9ACB-BDE8-A670C6E3FA02}"/>
                  </a:ext>
                </a:extLst>
              </p:cNvPr>
              <p:cNvSpPr/>
              <p:nvPr userDrawn="1"/>
            </p:nvSpPr>
            <p:spPr>
              <a:xfrm>
                <a:off x="7593356" y="3486730"/>
                <a:ext cx="3131903" cy="3371271"/>
              </a:xfrm>
              <a:custGeom>
                <a:avLst/>
                <a:gdLst/>
                <a:ahLst/>
                <a:cxnLst/>
                <a:rect l="l" t="t" r="r" b="b"/>
                <a:pathLst>
                  <a:path w="3132274" h="3371747">
                    <a:moveTo>
                      <a:pt x="2363890" y="233"/>
                    </a:moveTo>
                    <a:lnTo>
                      <a:pt x="2748053" y="547829"/>
                    </a:lnTo>
                    <a:lnTo>
                      <a:pt x="766942" y="3371747"/>
                    </a:lnTo>
                    <a:lnTo>
                      <a:pt x="0" y="3371747"/>
                    </a:lnTo>
                    <a:close/>
                    <a:moveTo>
                      <a:pt x="3132274" y="152"/>
                    </a:moveTo>
                    <a:lnTo>
                      <a:pt x="3132217" y="233"/>
                    </a:lnTo>
                    <a:lnTo>
                      <a:pt x="3132161" y="152"/>
                    </a:lnTo>
                    <a:close/>
                    <a:moveTo>
                      <a:pt x="2364053" y="0"/>
                    </a:moveTo>
                    <a:lnTo>
                      <a:pt x="2748053" y="76"/>
                    </a:lnTo>
                    <a:lnTo>
                      <a:pt x="2363946" y="152"/>
                    </a:ln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4" name="Gruppieren 7">
              <a:extLst>
                <a:ext uri="{FF2B5EF4-FFF2-40B4-BE49-F238E27FC236}">
                  <a16:creationId xmlns:a16="http://schemas.microsoft.com/office/drawing/2014/main" id="{00C80A91-E439-35F3-0E11-558586662425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6577432" y="5180674"/>
              <a:ext cx="2563671" cy="1677327"/>
              <a:chOff x="6577432" y="5180674"/>
              <a:chExt cx="2563671" cy="1677327"/>
            </a:xfrm>
          </p:grpSpPr>
          <p:sp>
            <p:nvSpPr>
              <p:cNvPr id="9" name="Flussdiagramm: Daten 6">
                <a:extLst>
                  <a:ext uri="{FF2B5EF4-FFF2-40B4-BE49-F238E27FC236}">
                    <a16:creationId xmlns:a16="http://schemas.microsoft.com/office/drawing/2014/main" id="{EB2649F1-6A27-A69B-5041-9283697019E0}"/>
                  </a:ext>
                </a:extLst>
              </p:cNvPr>
              <p:cNvSpPr/>
              <p:nvPr userDrawn="1"/>
            </p:nvSpPr>
            <p:spPr>
              <a:xfrm rot="14100000" flipH="1" flipV="1">
                <a:off x="7726712" y="5189810"/>
                <a:ext cx="328556" cy="309539"/>
              </a:xfrm>
              <a:custGeom>
                <a:avLst/>
                <a:gdLst/>
                <a:ahLst/>
                <a:cxnLst/>
                <a:rect l="l" t="t" r="r" b="b"/>
                <a:pathLst>
                  <a:path w="328909" h="309456">
                    <a:moveTo>
                      <a:pt x="108294" y="154684"/>
                    </a:moveTo>
                    <a:lnTo>
                      <a:pt x="0" y="309410"/>
                    </a:lnTo>
                    <a:lnTo>
                      <a:pt x="16" y="309456"/>
                    </a:lnTo>
                    <a:lnTo>
                      <a:pt x="328909" y="309160"/>
                    </a:lnTo>
                    <a:lnTo>
                      <a:pt x="216699" y="0"/>
                    </a:lnTo>
                    <a:lnTo>
                      <a:pt x="216651" y="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0" name="Rechteck 89">
                <a:extLst>
                  <a:ext uri="{FF2B5EF4-FFF2-40B4-BE49-F238E27FC236}">
                    <a16:creationId xmlns:a16="http://schemas.microsoft.com/office/drawing/2014/main" id="{98409444-19EE-9F16-67EA-7F98CD240AC6}"/>
                  </a:ext>
                </a:extLst>
              </p:cNvPr>
              <p:cNvSpPr/>
              <p:nvPr userDrawn="1"/>
            </p:nvSpPr>
            <p:spPr>
              <a:xfrm>
                <a:off x="7669551" y="5299344"/>
                <a:ext cx="1471502" cy="1558657"/>
              </a:xfrm>
              <a:custGeom>
                <a:avLst/>
                <a:gdLst/>
                <a:ahLst/>
                <a:cxnLst/>
                <a:rect l="l" t="t" r="r" b="b"/>
                <a:pathLst>
                  <a:path w="1470749" h="1558938">
                    <a:moveTo>
                      <a:pt x="377802" y="114"/>
                    </a:moveTo>
                    <a:lnTo>
                      <a:pt x="1470749" y="1558938"/>
                    </a:lnTo>
                    <a:lnTo>
                      <a:pt x="1093614" y="1558938"/>
                    </a:lnTo>
                    <a:lnTo>
                      <a:pt x="188914" y="269358"/>
                    </a:lnTo>
                    <a:close/>
                    <a:moveTo>
                      <a:pt x="0" y="75"/>
                    </a:moveTo>
                    <a:lnTo>
                      <a:pt x="55" y="75"/>
                    </a:lnTo>
                    <a:lnTo>
                      <a:pt x="26" y="115"/>
                    </a:lnTo>
                    <a:close/>
                    <a:moveTo>
                      <a:pt x="377722" y="0"/>
                    </a:moveTo>
                    <a:lnTo>
                      <a:pt x="377774" y="75"/>
                    </a:lnTo>
                    <a:lnTo>
                      <a:pt x="188914" y="37"/>
                    </a:lnTo>
                    <a:close/>
                  </a:path>
                </a:pathLst>
              </a:cu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11" name="Rechteck 91">
                <a:extLst>
                  <a:ext uri="{FF2B5EF4-FFF2-40B4-BE49-F238E27FC236}">
                    <a16:creationId xmlns:a16="http://schemas.microsoft.com/office/drawing/2014/main" id="{35C0AA59-D623-B3FF-767C-3FBB273FC1BF}"/>
                  </a:ext>
                </a:extLst>
              </p:cNvPr>
              <p:cNvSpPr/>
              <p:nvPr userDrawn="1"/>
            </p:nvSpPr>
            <p:spPr>
              <a:xfrm>
                <a:off x="6577432" y="5299344"/>
                <a:ext cx="1471502" cy="1558657"/>
              </a:xfrm>
              <a:custGeom>
                <a:avLst/>
                <a:gdLst/>
                <a:ahLst/>
                <a:cxnLst/>
                <a:rect l="l" t="t" r="r" b="b"/>
                <a:pathLst>
                  <a:path w="1470748" h="1558937">
                    <a:moveTo>
                      <a:pt x="1092946" y="114"/>
                    </a:moveTo>
                    <a:lnTo>
                      <a:pt x="1281834" y="269358"/>
                    </a:lnTo>
                    <a:lnTo>
                      <a:pt x="377134" y="1558937"/>
                    </a:lnTo>
                    <a:lnTo>
                      <a:pt x="0" y="1558937"/>
                    </a:lnTo>
                    <a:close/>
                    <a:moveTo>
                      <a:pt x="1470748" y="75"/>
                    </a:moveTo>
                    <a:lnTo>
                      <a:pt x="1470720" y="115"/>
                    </a:lnTo>
                    <a:lnTo>
                      <a:pt x="1470693" y="75"/>
                    </a:lnTo>
                    <a:close/>
                    <a:moveTo>
                      <a:pt x="1093026" y="0"/>
                    </a:moveTo>
                    <a:lnTo>
                      <a:pt x="1281833" y="37"/>
                    </a:lnTo>
                    <a:lnTo>
                      <a:pt x="1092974" y="75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5" name="Gruppieren 8">
              <a:extLst>
                <a:ext uri="{FF2B5EF4-FFF2-40B4-BE49-F238E27FC236}">
                  <a16:creationId xmlns:a16="http://schemas.microsoft.com/office/drawing/2014/main" id="{B9967FC9-10EF-153B-7BF6-291E6B70011B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7702310" y="4699902"/>
              <a:ext cx="3394601" cy="2158099"/>
              <a:chOff x="7702310" y="4699902"/>
              <a:chExt cx="3394601" cy="2158099"/>
            </a:xfrm>
          </p:grpSpPr>
          <p:sp>
            <p:nvSpPr>
              <p:cNvPr id="6" name="Flussdiagramm: Daten 6">
                <a:extLst>
                  <a:ext uri="{FF2B5EF4-FFF2-40B4-BE49-F238E27FC236}">
                    <a16:creationId xmlns:a16="http://schemas.microsoft.com/office/drawing/2014/main" id="{129E9633-EB47-2212-C658-34AB0BC7454D}"/>
                  </a:ext>
                </a:extLst>
              </p:cNvPr>
              <p:cNvSpPr/>
              <p:nvPr userDrawn="1"/>
            </p:nvSpPr>
            <p:spPr>
              <a:xfrm rot="14100000" flipH="1" flipV="1">
                <a:off x="9169653" y="4716805"/>
                <a:ext cx="572990" cy="538122"/>
              </a:xfrm>
              <a:custGeom>
                <a:avLst/>
                <a:gdLst/>
                <a:ahLst/>
                <a:cxnLst/>
                <a:rect l="l" t="t" r="r" b="b"/>
                <a:pathLst>
                  <a:path w="572582" h="538714">
                    <a:moveTo>
                      <a:pt x="188525" y="269280"/>
                    </a:moveTo>
                    <a:lnTo>
                      <a:pt x="0" y="538634"/>
                    </a:lnTo>
                    <a:lnTo>
                      <a:pt x="29" y="538714"/>
                    </a:lnTo>
                    <a:lnTo>
                      <a:pt x="572582" y="538199"/>
                    </a:lnTo>
                    <a:lnTo>
                      <a:pt x="377240" y="0"/>
                    </a:lnTo>
                    <a:lnTo>
                      <a:pt x="377156" y="0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7" name="Rechteck 87">
                <a:extLst>
                  <a:ext uri="{FF2B5EF4-FFF2-40B4-BE49-F238E27FC236}">
                    <a16:creationId xmlns:a16="http://schemas.microsoft.com/office/drawing/2014/main" id="{AD6632A6-CC82-92BA-A047-B37DC0C4AB7A}"/>
                  </a:ext>
                </a:extLst>
              </p:cNvPr>
              <p:cNvSpPr/>
              <p:nvPr userDrawn="1"/>
            </p:nvSpPr>
            <p:spPr>
              <a:xfrm>
                <a:off x="9071208" y="4905711"/>
                <a:ext cx="2025499" cy="1952290"/>
              </a:xfrm>
              <a:custGeom>
                <a:avLst/>
                <a:gdLst/>
                <a:ahLst/>
                <a:cxnLst/>
                <a:rect l="l" t="t" r="r" b="b"/>
                <a:pathLst>
                  <a:path w="2026174" h="1952001">
                    <a:moveTo>
                      <a:pt x="657696" y="199"/>
                    </a:moveTo>
                    <a:lnTo>
                      <a:pt x="2026174" y="1952001"/>
                    </a:lnTo>
                    <a:lnTo>
                      <a:pt x="1369329" y="1952001"/>
                    </a:lnTo>
                    <a:lnTo>
                      <a:pt x="328872" y="468912"/>
                    </a:lnTo>
                    <a:close/>
                    <a:moveTo>
                      <a:pt x="96" y="130"/>
                    </a:moveTo>
                    <a:lnTo>
                      <a:pt x="48" y="200"/>
                    </a:lnTo>
                    <a:lnTo>
                      <a:pt x="0" y="130"/>
                    </a:lnTo>
                    <a:close/>
                    <a:moveTo>
                      <a:pt x="657556" y="0"/>
                    </a:moveTo>
                    <a:lnTo>
                      <a:pt x="657647" y="130"/>
                    </a:lnTo>
                    <a:lnTo>
                      <a:pt x="328872" y="65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8" name="Rechteck 88">
                <a:extLst>
                  <a:ext uri="{FF2B5EF4-FFF2-40B4-BE49-F238E27FC236}">
                    <a16:creationId xmlns:a16="http://schemas.microsoft.com/office/drawing/2014/main" id="{0327C0DC-3054-AD71-DC8A-0FC26BD07F40}"/>
                  </a:ext>
                </a:extLst>
              </p:cNvPr>
              <p:cNvSpPr/>
              <p:nvPr userDrawn="1"/>
            </p:nvSpPr>
            <p:spPr>
              <a:xfrm>
                <a:off x="7702885" y="4905711"/>
                <a:ext cx="2025499" cy="1952290"/>
              </a:xfrm>
              <a:custGeom>
                <a:avLst/>
                <a:gdLst/>
                <a:ahLst/>
                <a:cxnLst/>
                <a:rect l="l" t="t" r="r" b="b"/>
                <a:pathLst>
                  <a:path w="2026174" h="1951999">
                    <a:moveTo>
                      <a:pt x="1368478" y="199"/>
                    </a:moveTo>
                    <a:lnTo>
                      <a:pt x="1697302" y="468912"/>
                    </a:lnTo>
                    <a:lnTo>
                      <a:pt x="656847" y="1951999"/>
                    </a:lnTo>
                    <a:lnTo>
                      <a:pt x="0" y="1951999"/>
                    </a:lnTo>
                    <a:close/>
                    <a:moveTo>
                      <a:pt x="2026174" y="130"/>
                    </a:moveTo>
                    <a:lnTo>
                      <a:pt x="2026125" y="199"/>
                    </a:lnTo>
                    <a:lnTo>
                      <a:pt x="2026077" y="130"/>
                    </a:lnTo>
                    <a:close/>
                    <a:moveTo>
                      <a:pt x="1368618" y="0"/>
                    </a:moveTo>
                    <a:lnTo>
                      <a:pt x="1697301" y="64"/>
                    </a:lnTo>
                    <a:lnTo>
                      <a:pt x="1368526" y="131"/>
                    </a:ln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</p:grpSp>
      <p:sp>
        <p:nvSpPr>
          <p:cNvPr id="40" name="Titel 1"/>
          <p:cNvSpPr>
            <a:spLocks noGrp="1"/>
          </p:cNvSpPr>
          <p:nvPr>
            <p:ph type="title"/>
          </p:nvPr>
        </p:nvSpPr>
        <p:spPr>
          <a:xfrm>
            <a:off x="1073810" y="1006125"/>
            <a:ext cx="7920000" cy="1709843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6000" b="0" cap="none" baseline="0">
                <a:solidFill>
                  <a:schemeClr val="tx1"/>
                </a:solidFill>
                <a:latin typeface="Bebas Neue" panose="020B0506020202020201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41" name="Textplatzhalter 2"/>
          <p:cNvSpPr>
            <a:spLocks noGrp="1"/>
          </p:cNvSpPr>
          <p:nvPr>
            <p:ph type="body" idx="1"/>
          </p:nvPr>
        </p:nvSpPr>
        <p:spPr>
          <a:xfrm>
            <a:off x="1073814" y="2715967"/>
            <a:ext cx="7920000" cy="666000"/>
          </a:xfrm>
        </p:spPr>
        <p:txBody>
          <a:bodyPr/>
          <a:lstStyle>
            <a:lvl1pPr marL="0" marR="0" indent="0" algn="l" defTabSz="91412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None/>
              <a:tabLst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defRPr>
            </a:lvl1pPr>
            <a:lvl2pPr marL="45706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1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9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82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237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650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</p:txBody>
      </p:sp>
    </p:spTree>
    <p:extLst>
      <p:ext uri="{BB962C8B-B14F-4D97-AF65-F5344CB8AC3E}">
        <p14:creationId xmlns:p14="http://schemas.microsoft.com/office/powerpoint/2010/main" val="2610895481"/>
      </p:ext>
    </p:extLst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4">
            <a:extLst>
              <a:ext uri="{FF2B5EF4-FFF2-40B4-BE49-F238E27FC236}">
                <a16:creationId xmlns:a16="http://schemas.microsoft.com/office/drawing/2014/main" id="{DEC3CFD9-335C-9479-3E22-6BD7AABE264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577013" y="3244850"/>
            <a:ext cx="5613400" cy="3613150"/>
            <a:chOff x="6577432" y="3245471"/>
            <a:chExt cx="5612981" cy="3612530"/>
          </a:xfrm>
        </p:grpSpPr>
        <p:grpSp>
          <p:nvGrpSpPr>
            <p:cNvPr id="3" name="Gruppieren 3">
              <a:extLst>
                <a:ext uri="{FF2B5EF4-FFF2-40B4-BE49-F238E27FC236}">
                  <a16:creationId xmlns:a16="http://schemas.microsoft.com/office/drawing/2014/main" id="{ACB8F2F1-DFBC-1400-B472-E3E0FEEE847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7593020" y="3245471"/>
              <a:ext cx="4597393" cy="3612530"/>
              <a:chOff x="7593020" y="3245471"/>
              <a:chExt cx="4597393" cy="3612530"/>
            </a:xfrm>
          </p:grpSpPr>
          <p:sp>
            <p:nvSpPr>
              <p:cNvPr id="12" name="Flussdiagramm: Daten 6">
                <a:extLst>
                  <a:ext uri="{FF2B5EF4-FFF2-40B4-BE49-F238E27FC236}">
                    <a16:creationId xmlns:a16="http://schemas.microsoft.com/office/drawing/2014/main" id="{BCAB42DF-59BA-F64B-75F9-CEC7A3BEE1E5}"/>
                  </a:ext>
                </a:extLst>
              </p:cNvPr>
              <p:cNvSpPr/>
              <p:nvPr userDrawn="1"/>
            </p:nvSpPr>
            <p:spPr>
              <a:xfrm rot="14100000" flipH="1" flipV="1">
                <a:off x="10072878" y="3264487"/>
                <a:ext cx="668223" cy="630190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3" name="Rechteck 4">
                <a:extLst>
                  <a:ext uri="{FF2B5EF4-FFF2-40B4-BE49-F238E27FC236}">
                    <a16:creationId xmlns:a16="http://schemas.microsoft.com/office/drawing/2014/main" id="{17C89C24-668C-2F60-69E6-D1765A333307}"/>
                  </a:ext>
                </a:extLst>
              </p:cNvPr>
              <p:cNvSpPr/>
              <p:nvPr userDrawn="1"/>
            </p:nvSpPr>
            <p:spPr>
              <a:xfrm>
                <a:off x="9956967" y="3486730"/>
                <a:ext cx="2233446" cy="3183979"/>
              </a:xfrm>
              <a:custGeom>
                <a:avLst/>
                <a:gdLst/>
                <a:ahLst/>
                <a:cxnLst/>
                <a:rect l="l" t="t" r="r" b="b"/>
                <a:pathLst>
                  <a:path w="2233562" h="3183919">
                    <a:moveTo>
                      <a:pt x="768385" y="232"/>
                    </a:moveTo>
                    <a:lnTo>
                      <a:pt x="2233562" y="2089951"/>
                    </a:lnTo>
                    <a:lnTo>
                      <a:pt x="2233562" y="3183919"/>
                    </a:lnTo>
                    <a:lnTo>
                      <a:pt x="384221" y="547828"/>
                    </a:lnTo>
                    <a:close/>
                    <a:moveTo>
                      <a:pt x="0" y="152"/>
                    </a:moveTo>
                    <a:lnTo>
                      <a:pt x="113" y="152"/>
                    </a:lnTo>
                    <a:lnTo>
                      <a:pt x="56" y="232"/>
                    </a:lnTo>
                    <a:close/>
                    <a:moveTo>
                      <a:pt x="768221" y="0"/>
                    </a:moveTo>
                    <a:lnTo>
                      <a:pt x="768328" y="152"/>
                    </a:lnTo>
                    <a:lnTo>
                      <a:pt x="384220" y="75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14" name="Rechteck 90">
                <a:extLst>
                  <a:ext uri="{FF2B5EF4-FFF2-40B4-BE49-F238E27FC236}">
                    <a16:creationId xmlns:a16="http://schemas.microsoft.com/office/drawing/2014/main" id="{8B67453A-EB59-F7D0-3B7F-9EAF48037D0F}"/>
                  </a:ext>
                </a:extLst>
              </p:cNvPr>
              <p:cNvSpPr/>
              <p:nvPr userDrawn="1"/>
            </p:nvSpPr>
            <p:spPr>
              <a:xfrm>
                <a:off x="7593356" y="3486730"/>
                <a:ext cx="3131903" cy="3371271"/>
              </a:xfrm>
              <a:custGeom>
                <a:avLst/>
                <a:gdLst/>
                <a:ahLst/>
                <a:cxnLst/>
                <a:rect l="l" t="t" r="r" b="b"/>
                <a:pathLst>
                  <a:path w="3132274" h="3371747">
                    <a:moveTo>
                      <a:pt x="2363890" y="233"/>
                    </a:moveTo>
                    <a:lnTo>
                      <a:pt x="2748053" y="547829"/>
                    </a:lnTo>
                    <a:lnTo>
                      <a:pt x="766942" y="3371747"/>
                    </a:lnTo>
                    <a:lnTo>
                      <a:pt x="0" y="3371747"/>
                    </a:lnTo>
                    <a:close/>
                    <a:moveTo>
                      <a:pt x="3132274" y="152"/>
                    </a:moveTo>
                    <a:lnTo>
                      <a:pt x="3132217" y="233"/>
                    </a:lnTo>
                    <a:lnTo>
                      <a:pt x="3132161" y="152"/>
                    </a:lnTo>
                    <a:close/>
                    <a:moveTo>
                      <a:pt x="2364053" y="0"/>
                    </a:moveTo>
                    <a:lnTo>
                      <a:pt x="2748053" y="76"/>
                    </a:lnTo>
                    <a:lnTo>
                      <a:pt x="2363946" y="152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4" name="Gruppieren 1">
              <a:extLst>
                <a:ext uri="{FF2B5EF4-FFF2-40B4-BE49-F238E27FC236}">
                  <a16:creationId xmlns:a16="http://schemas.microsoft.com/office/drawing/2014/main" id="{3FFB4A06-B2E7-4CC2-015E-591FAAB6F96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6577432" y="5180674"/>
              <a:ext cx="2563671" cy="1677327"/>
              <a:chOff x="6577432" y="5180674"/>
              <a:chExt cx="2563671" cy="1677327"/>
            </a:xfrm>
          </p:grpSpPr>
          <p:sp>
            <p:nvSpPr>
              <p:cNvPr id="9" name="Flussdiagramm: Daten 6">
                <a:extLst>
                  <a:ext uri="{FF2B5EF4-FFF2-40B4-BE49-F238E27FC236}">
                    <a16:creationId xmlns:a16="http://schemas.microsoft.com/office/drawing/2014/main" id="{935D52A9-61E3-EFB0-5C70-F83683F4F1CB}"/>
                  </a:ext>
                </a:extLst>
              </p:cNvPr>
              <p:cNvSpPr/>
              <p:nvPr userDrawn="1"/>
            </p:nvSpPr>
            <p:spPr>
              <a:xfrm rot="14100000" flipH="1" flipV="1">
                <a:off x="7726712" y="5189810"/>
                <a:ext cx="328556" cy="309539"/>
              </a:xfrm>
              <a:custGeom>
                <a:avLst/>
                <a:gdLst/>
                <a:ahLst/>
                <a:cxnLst/>
                <a:rect l="l" t="t" r="r" b="b"/>
                <a:pathLst>
                  <a:path w="328909" h="309456">
                    <a:moveTo>
                      <a:pt x="108294" y="154684"/>
                    </a:moveTo>
                    <a:lnTo>
                      <a:pt x="0" y="309410"/>
                    </a:lnTo>
                    <a:lnTo>
                      <a:pt x="16" y="309456"/>
                    </a:lnTo>
                    <a:lnTo>
                      <a:pt x="328909" y="309160"/>
                    </a:lnTo>
                    <a:lnTo>
                      <a:pt x="216699" y="0"/>
                    </a:lnTo>
                    <a:lnTo>
                      <a:pt x="216651" y="0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0" name="Rechteck 89">
                <a:extLst>
                  <a:ext uri="{FF2B5EF4-FFF2-40B4-BE49-F238E27FC236}">
                    <a16:creationId xmlns:a16="http://schemas.microsoft.com/office/drawing/2014/main" id="{A3679928-4D44-B528-F6B5-C3DE4B1EC049}"/>
                  </a:ext>
                </a:extLst>
              </p:cNvPr>
              <p:cNvSpPr/>
              <p:nvPr userDrawn="1"/>
            </p:nvSpPr>
            <p:spPr>
              <a:xfrm>
                <a:off x="7669551" y="5299344"/>
                <a:ext cx="1471502" cy="1558657"/>
              </a:xfrm>
              <a:custGeom>
                <a:avLst/>
                <a:gdLst/>
                <a:ahLst/>
                <a:cxnLst/>
                <a:rect l="l" t="t" r="r" b="b"/>
                <a:pathLst>
                  <a:path w="1470749" h="1558938">
                    <a:moveTo>
                      <a:pt x="377802" y="114"/>
                    </a:moveTo>
                    <a:lnTo>
                      <a:pt x="1470749" y="1558938"/>
                    </a:lnTo>
                    <a:lnTo>
                      <a:pt x="1093614" y="1558938"/>
                    </a:lnTo>
                    <a:lnTo>
                      <a:pt x="188914" y="269358"/>
                    </a:lnTo>
                    <a:close/>
                    <a:moveTo>
                      <a:pt x="0" y="75"/>
                    </a:moveTo>
                    <a:lnTo>
                      <a:pt x="55" y="75"/>
                    </a:lnTo>
                    <a:lnTo>
                      <a:pt x="26" y="115"/>
                    </a:lnTo>
                    <a:close/>
                    <a:moveTo>
                      <a:pt x="377722" y="0"/>
                    </a:moveTo>
                    <a:lnTo>
                      <a:pt x="377774" y="75"/>
                    </a:lnTo>
                    <a:lnTo>
                      <a:pt x="188914" y="3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11" name="Rechteck 91">
                <a:extLst>
                  <a:ext uri="{FF2B5EF4-FFF2-40B4-BE49-F238E27FC236}">
                    <a16:creationId xmlns:a16="http://schemas.microsoft.com/office/drawing/2014/main" id="{915963FE-250B-9136-294B-6E328483DDF3}"/>
                  </a:ext>
                </a:extLst>
              </p:cNvPr>
              <p:cNvSpPr/>
              <p:nvPr userDrawn="1"/>
            </p:nvSpPr>
            <p:spPr>
              <a:xfrm>
                <a:off x="6577432" y="5299344"/>
                <a:ext cx="1471502" cy="1558657"/>
              </a:xfrm>
              <a:custGeom>
                <a:avLst/>
                <a:gdLst/>
                <a:ahLst/>
                <a:cxnLst/>
                <a:rect l="l" t="t" r="r" b="b"/>
                <a:pathLst>
                  <a:path w="1470748" h="1558937">
                    <a:moveTo>
                      <a:pt x="1092946" y="114"/>
                    </a:moveTo>
                    <a:lnTo>
                      <a:pt x="1281834" y="269358"/>
                    </a:lnTo>
                    <a:lnTo>
                      <a:pt x="377134" y="1558937"/>
                    </a:lnTo>
                    <a:lnTo>
                      <a:pt x="0" y="1558937"/>
                    </a:lnTo>
                    <a:close/>
                    <a:moveTo>
                      <a:pt x="1470748" y="75"/>
                    </a:moveTo>
                    <a:lnTo>
                      <a:pt x="1470720" y="115"/>
                    </a:lnTo>
                    <a:lnTo>
                      <a:pt x="1470693" y="75"/>
                    </a:lnTo>
                    <a:close/>
                    <a:moveTo>
                      <a:pt x="1093026" y="0"/>
                    </a:moveTo>
                    <a:lnTo>
                      <a:pt x="1281833" y="37"/>
                    </a:lnTo>
                    <a:lnTo>
                      <a:pt x="1092974" y="75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5" name="Gruppieren 2">
              <a:extLst>
                <a:ext uri="{FF2B5EF4-FFF2-40B4-BE49-F238E27FC236}">
                  <a16:creationId xmlns:a16="http://schemas.microsoft.com/office/drawing/2014/main" id="{F5B46ADE-5027-0159-009F-DCA8E28FB23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7702310" y="4699902"/>
              <a:ext cx="3394601" cy="2158099"/>
              <a:chOff x="7702310" y="4699902"/>
              <a:chExt cx="3394601" cy="2158099"/>
            </a:xfrm>
          </p:grpSpPr>
          <p:sp>
            <p:nvSpPr>
              <p:cNvPr id="6" name="Flussdiagramm: Daten 6">
                <a:extLst>
                  <a:ext uri="{FF2B5EF4-FFF2-40B4-BE49-F238E27FC236}">
                    <a16:creationId xmlns:a16="http://schemas.microsoft.com/office/drawing/2014/main" id="{95905C85-7761-3571-380F-D99E2A01A6CD}"/>
                  </a:ext>
                </a:extLst>
              </p:cNvPr>
              <p:cNvSpPr/>
              <p:nvPr userDrawn="1"/>
            </p:nvSpPr>
            <p:spPr>
              <a:xfrm rot="14100000" flipH="1" flipV="1">
                <a:off x="9169653" y="4716805"/>
                <a:ext cx="572990" cy="538122"/>
              </a:xfrm>
              <a:custGeom>
                <a:avLst/>
                <a:gdLst/>
                <a:ahLst/>
                <a:cxnLst/>
                <a:rect l="l" t="t" r="r" b="b"/>
                <a:pathLst>
                  <a:path w="572582" h="538714">
                    <a:moveTo>
                      <a:pt x="188525" y="269280"/>
                    </a:moveTo>
                    <a:lnTo>
                      <a:pt x="0" y="538634"/>
                    </a:lnTo>
                    <a:lnTo>
                      <a:pt x="29" y="538714"/>
                    </a:lnTo>
                    <a:lnTo>
                      <a:pt x="572582" y="538199"/>
                    </a:lnTo>
                    <a:lnTo>
                      <a:pt x="377240" y="0"/>
                    </a:lnTo>
                    <a:lnTo>
                      <a:pt x="37715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7" name="Rechteck 87">
                <a:extLst>
                  <a:ext uri="{FF2B5EF4-FFF2-40B4-BE49-F238E27FC236}">
                    <a16:creationId xmlns:a16="http://schemas.microsoft.com/office/drawing/2014/main" id="{AA21972A-5D91-248C-0694-CE4160CAA86A}"/>
                  </a:ext>
                </a:extLst>
              </p:cNvPr>
              <p:cNvSpPr/>
              <p:nvPr userDrawn="1"/>
            </p:nvSpPr>
            <p:spPr>
              <a:xfrm>
                <a:off x="9071208" y="4905711"/>
                <a:ext cx="2025499" cy="1952290"/>
              </a:xfrm>
              <a:custGeom>
                <a:avLst/>
                <a:gdLst/>
                <a:ahLst/>
                <a:cxnLst/>
                <a:rect l="l" t="t" r="r" b="b"/>
                <a:pathLst>
                  <a:path w="2026174" h="1952001">
                    <a:moveTo>
                      <a:pt x="657696" y="199"/>
                    </a:moveTo>
                    <a:lnTo>
                      <a:pt x="2026174" y="1952001"/>
                    </a:lnTo>
                    <a:lnTo>
                      <a:pt x="1369329" y="1952001"/>
                    </a:lnTo>
                    <a:lnTo>
                      <a:pt x="328872" y="468912"/>
                    </a:lnTo>
                    <a:close/>
                    <a:moveTo>
                      <a:pt x="96" y="130"/>
                    </a:moveTo>
                    <a:lnTo>
                      <a:pt x="48" y="200"/>
                    </a:lnTo>
                    <a:lnTo>
                      <a:pt x="0" y="130"/>
                    </a:lnTo>
                    <a:close/>
                    <a:moveTo>
                      <a:pt x="657556" y="0"/>
                    </a:moveTo>
                    <a:lnTo>
                      <a:pt x="657647" y="130"/>
                    </a:lnTo>
                    <a:lnTo>
                      <a:pt x="328872" y="6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8" name="Rechteck 88">
                <a:extLst>
                  <a:ext uri="{FF2B5EF4-FFF2-40B4-BE49-F238E27FC236}">
                    <a16:creationId xmlns:a16="http://schemas.microsoft.com/office/drawing/2014/main" id="{DD7847A3-4717-5857-886C-A3F5588D4089}"/>
                  </a:ext>
                </a:extLst>
              </p:cNvPr>
              <p:cNvSpPr/>
              <p:nvPr userDrawn="1"/>
            </p:nvSpPr>
            <p:spPr>
              <a:xfrm>
                <a:off x="7702885" y="4905711"/>
                <a:ext cx="2025499" cy="1952290"/>
              </a:xfrm>
              <a:custGeom>
                <a:avLst/>
                <a:gdLst/>
                <a:ahLst/>
                <a:cxnLst/>
                <a:rect l="l" t="t" r="r" b="b"/>
                <a:pathLst>
                  <a:path w="2026174" h="1951999">
                    <a:moveTo>
                      <a:pt x="1368478" y="199"/>
                    </a:moveTo>
                    <a:lnTo>
                      <a:pt x="1697302" y="468912"/>
                    </a:lnTo>
                    <a:lnTo>
                      <a:pt x="656847" y="1951999"/>
                    </a:lnTo>
                    <a:lnTo>
                      <a:pt x="0" y="1951999"/>
                    </a:lnTo>
                    <a:close/>
                    <a:moveTo>
                      <a:pt x="2026174" y="130"/>
                    </a:moveTo>
                    <a:lnTo>
                      <a:pt x="2026125" y="199"/>
                    </a:lnTo>
                    <a:lnTo>
                      <a:pt x="2026077" y="130"/>
                    </a:lnTo>
                    <a:close/>
                    <a:moveTo>
                      <a:pt x="1368618" y="0"/>
                    </a:moveTo>
                    <a:lnTo>
                      <a:pt x="1697301" y="64"/>
                    </a:lnTo>
                    <a:lnTo>
                      <a:pt x="1368526" y="131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</p:grpSp>
      <p:graphicFrame>
        <p:nvGraphicFramePr>
          <p:cNvPr id="15" name="Object 2">
            <a:extLst>
              <a:ext uri="{FF2B5EF4-FFF2-40B4-BE49-F238E27FC236}">
                <a16:creationId xmlns:a16="http://schemas.microsoft.com/office/drawing/2014/main" id="{59276F23-6E8E-EE0E-F284-A9E83734A68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9425" y="207963"/>
          <a:ext cx="1876425" cy="1109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4540250" imgH="2686050" progId="">
                  <p:embed/>
                </p:oleObj>
              </mc:Choice>
              <mc:Fallback>
                <p:oleObj name="Image" r:id="rId2" imgW="4540250" imgH="2686050" progId="">
                  <p:embed/>
                  <p:pic>
                    <p:nvPicPr>
                      <p:cNvPr id="11267" name="Object 2">
                        <a:extLst>
                          <a:ext uri="{FF2B5EF4-FFF2-40B4-BE49-F238E27FC236}">
                            <a16:creationId xmlns:a16="http://schemas.microsoft.com/office/drawing/2014/main" id="{E82A1105-DCAF-ECEB-21D8-8F8802E8FC9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425" y="207963"/>
                        <a:ext cx="1876425" cy="1109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Immagine 38">
            <a:extLst>
              <a:ext uri="{FF2B5EF4-FFF2-40B4-BE49-F238E27FC236}">
                <a16:creationId xmlns:a16="http://schemas.microsoft.com/office/drawing/2014/main" id="{7AADF9E5-F0EF-A452-74A8-57082464475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228600"/>
            <a:ext cx="15240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itel 1"/>
          <p:cNvSpPr>
            <a:spLocks noGrp="1"/>
          </p:cNvSpPr>
          <p:nvPr>
            <p:ph type="title"/>
          </p:nvPr>
        </p:nvSpPr>
        <p:spPr>
          <a:xfrm>
            <a:off x="485728" y="1608270"/>
            <a:ext cx="7920000" cy="1709843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6000" b="0" cap="none" baseline="0">
                <a:solidFill>
                  <a:schemeClr val="accent1">
                    <a:lumMod val="50000"/>
                  </a:schemeClr>
                </a:solidFill>
                <a:latin typeface="Bebas Neue" panose="020B0506020202020201" pitchFamily="34" charset="0"/>
              </a:defRPr>
            </a:lvl1pPr>
          </a:lstStyle>
          <a:p>
            <a:r>
              <a:rPr lang="it-IT" dirty="0" err="1"/>
              <a:t>Fare clic per modificare lo stile del titolo</a:t>
            </a:r>
            <a:endParaRPr lang="en-US" dirty="0"/>
          </a:p>
        </p:txBody>
      </p:sp>
      <p:sp>
        <p:nvSpPr>
          <p:cNvPr id="43" name="Textplatzhalter 2"/>
          <p:cNvSpPr>
            <a:spLocks noGrp="1"/>
          </p:cNvSpPr>
          <p:nvPr>
            <p:ph type="body" idx="1"/>
          </p:nvPr>
        </p:nvSpPr>
        <p:spPr>
          <a:xfrm>
            <a:off x="485728" y="3393660"/>
            <a:ext cx="7920000" cy="666000"/>
          </a:xfrm>
          <a:prstGeom prst="rect">
            <a:avLst/>
          </a:prstGeom>
        </p:spPr>
        <p:txBody>
          <a:bodyPr/>
          <a:lstStyle>
            <a:lvl1pPr marL="0" marR="0" indent="0" algn="l" defTabSz="91412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None/>
              <a:tabLst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defRPr>
            </a:lvl1pPr>
            <a:lvl2pPr marL="45706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1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9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82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237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650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</p:txBody>
      </p:sp>
    </p:spTree>
    <p:extLst>
      <p:ext uri="{BB962C8B-B14F-4D97-AF65-F5344CB8AC3E}">
        <p14:creationId xmlns:p14="http://schemas.microsoft.com/office/powerpoint/2010/main" val="255053844"/>
      </p:ext>
    </p:extLst>
  </p:cSld>
  <p:clrMapOvr>
    <a:masterClrMapping/>
  </p:clrMapOvr>
  <p:transition spd="med"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23">
            <a:extLst>
              <a:ext uri="{FF2B5EF4-FFF2-40B4-BE49-F238E27FC236}">
                <a16:creationId xmlns:a16="http://schemas.microsoft.com/office/drawing/2014/main" id="{F4BB7B12-D9A8-46FD-349B-5C2E11BC879C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-365125"/>
            <a:ext cx="12192000" cy="7223125"/>
            <a:chOff x="-1587" y="-372423"/>
            <a:chExt cx="12192000" cy="7224074"/>
          </a:xfrm>
        </p:grpSpPr>
        <p:sp>
          <p:nvSpPr>
            <p:cNvPr id="3" name="Rechteck 125">
              <a:extLst>
                <a:ext uri="{FF2B5EF4-FFF2-40B4-BE49-F238E27FC236}">
                  <a16:creationId xmlns:a16="http://schemas.microsoft.com/office/drawing/2014/main" id="{C498FA97-01E4-7DDA-47CD-1B510F8D02DB}"/>
                </a:ext>
              </a:extLst>
            </p:cNvPr>
            <p:cNvSpPr/>
            <p:nvPr userDrawn="1"/>
          </p:nvSpPr>
          <p:spPr>
            <a:xfrm>
              <a:off x="-1587" y="1"/>
              <a:ext cx="12192000" cy="6851650"/>
            </a:xfrm>
            <a:prstGeom prst="rect">
              <a:avLst/>
            </a:prstGeom>
            <a:gradFill>
              <a:gsLst>
                <a:gs pos="13000">
                  <a:schemeClr val="bg1"/>
                </a:gs>
                <a:gs pos="100000">
                  <a:schemeClr val="bg1">
                    <a:alpha val="58000"/>
                  </a:schemeClr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03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dirty="0"/>
                <a:t>e</a:t>
              </a:r>
            </a:p>
          </p:txBody>
        </p:sp>
        <p:grpSp>
          <p:nvGrpSpPr>
            <p:cNvPr id="4" name="Gruppieren 124">
              <a:extLst>
                <a:ext uri="{FF2B5EF4-FFF2-40B4-BE49-F238E27FC236}">
                  <a16:creationId xmlns:a16="http://schemas.microsoft.com/office/drawing/2014/main" id="{662433A6-2838-8771-0473-6C105B5B31B3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8469852" y="-372423"/>
              <a:ext cx="3557487" cy="2031571"/>
              <a:chOff x="8469852" y="-372423"/>
              <a:chExt cx="3557487" cy="2031571"/>
            </a:xfrm>
          </p:grpSpPr>
          <p:grpSp>
            <p:nvGrpSpPr>
              <p:cNvPr id="5" name="Gruppieren 126">
                <a:extLst>
                  <a:ext uri="{FF2B5EF4-FFF2-40B4-BE49-F238E27FC236}">
                    <a16:creationId xmlns:a16="http://schemas.microsoft.com/office/drawing/2014/main" id="{9D58BF43-A540-841B-3FC0-D05B4D494B3C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9963722" y="-372423"/>
                <a:ext cx="2063617" cy="2031571"/>
                <a:chOff x="9963722" y="-372423"/>
                <a:chExt cx="2063617" cy="2031571"/>
              </a:xfrm>
            </p:grpSpPr>
            <p:sp>
              <p:nvSpPr>
                <p:cNvPr id="16" name="Rechteck 136">
                  <a:extLst>
                    <a:ext uri="{FF2B5EF4-FFF2-40B4-BE49-F238E27FC236}">
                      <a16:creationId xmlns:a16="http://schemas.microsoft.com/office/drawing/2014/main" id="{2832E72F-FD11-E23F-82E6-2A71F5B007A4}"/>
                    </a:ext>
                  </a:extLst>
                </p:cNvPr>
                <p:cNvSpPr/>
                <p:nvPr userDrawn="1"/>
              </p:nvSpPr>
              <p:spPr>
                <a:xfrm>
                  <a:off x="10350501" y="689"/>
                  <a:ext cx="1676400" cy="12939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6064" h="1294816">
                      <a:moveTo>
                        <a:pt x="768328" y="1294665"/>
                      </a:moveTo>
                      <a:lnTo>
                        <a:pt x="768221" y="1294816"/>
                      </a:lnTo>
                      <a:lnTo>
                        <a:pt x="384220" y="1294741"/>
                      </a:lnTo>
                      <a:close/>
                      <a:moveTo>
                        <a:pt x="56" y="1294584"/>
                      </a:moveTo>
                      <a:lnTo>
                        <a:pt x="113" y="1294664"/>
                      </a:lnTo>
                      <a:lnTo>
                        <a:pt x="0" y="1294664"/>
                      </a:lnTo>
                      <a:close/>
                      <a:moveTo>
                        <a:pt x="908268" y="0"/>
                      </a:moveTo>
                      <a:lnTo>
                        <a:pt x="1676064" y="0"/>
                      </a:lnTo>
                      <a:lnTo>
                        <a:pt x="768385" y="1294584"/>
                      </a:lnTo>
                      <a:lnTo>
                        <a:pt x="384221" y="746988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sp>
              <p:nvSpPr>
                <p:cNvPr id="18" name="Flussdiagramm: Daten 6">
                  <a:extLst>
                    <a:ext uri="{FF2B5EF4-FFF2-40B4-BE49-F238E27FC236}">
                      <a16:creationId xmlns:a16="http://schemas.microsoft.com/office/drawing/2014/main" id="{71AC89C1-DFDD-270C-EC4D-4F0FE0505297}"/>
                    </a:ext>
                  </a:extLst>
                </p:cNvPr>
                <p:cNvSpPr/>
                <p:nvPr userDrawn="1"/>
              </p:nvSpPr>
              <p:spPr>
                <a:xfrm rot="14100000">
                  <a:off x="9262136" y="328592"/>
                  <a:ext cx="2032267" cy="6302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1571" h="630368">
                      <a:moveTo>
                        <a:pt x="440695" y="990"/>
                      </a:moveTo>
                      <a:lnTo>
                        <a:pt x="220318" y="315588"/>
                      </a:lnTo>
                      <a:lnTo>
                        <a:pt x="440509" y="991"/>
                      </a:lnTo>
                      <a:close/>
                      <a:moveTo>
                        <a:pt x="99" y="630367"/>
                      </a:moveTo>
                      <a:lnTo>
                        <a:pt x="0" y="630368"/>
                      </a:lnTo>
                      <a:lnTo>
                        <a:pt x="65" y="630275"/>
                      </a:lnTo>
                      <a:close/>
                      <a:moveTo>
                        <a:pt x="2031571" y="0"/>
                      </a:moveTo>
                      <a:lnTo>
                        <a:pt x="1591184" y="628938"/>
                      </a:lnTo>
                      <a:lnTo>
                        <a:pt x="669011" y="629766"/>
                      </a:lnTo>
                      <a:lnTo>
                        <a:pt x="440794" y="991"/>
                      </a:ln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  <p:sp>
              <p:nvSpPr>
                <p:cNvPr id="19" name="Flussdiagramm: Daten 6">
                  <a:extLst>
                    <a:ext uri="{FF2B5EF4-FFF2-40B4-BE49-F238E27FC236}">
                      <a16:creationId xmlns:a16="http://schemas.microsoft.com/office/drawing/2014/main" id="{0D441160-F27D-D99D-836C-8A49628E0ACA}"/>
                    </a:ext>
                  </a:extLst>
                </p:cNvPr>
                <p:cNvSpPr/>
                <p:nvPr userDrawn="1"/>
              </p:nvSpPr>
              <p:spPr>
                <a:xfrm rot="7500000" flipH="1">
                  <a:off x="10466344" y="886672"/>
                  <a:ext cx="668425" cy="6302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8945" h="629378">
                      <a:moveTo>
                        <a:pt x="220252" y="314599"/>
                      </a:moveTo>
                      <a:lnTo>
                        <a:pt x="0" y="629286"/>
                      </a:lnTo>
                      <a:lnTo>
                        <a:pt x="33" y="629378"/>
                      </a:lnTo>
                      <a:lnTo>
                        <a:pt x="668945" y="628777"/>
                      </a:lnTo>
                      <a:lnTo>
                        <a:pt x="440728" y="0"/>
                      </a:lnTo>
                      <a:lnTo>
                        <a:pt x="440630" y="0"/>
                      </a:lnTo>
                      <a:close/>
                    </a:path>
                  </a:pathLst>
                </a:custGeom>
                <a:solidFill>
                  <a:schemeClr val="bg2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</p:grpSp>
          <p:grpSp>
            <p:nvGrpSpPr>
              <p:cNvPr id="6" name="Gruppieren 127">
                <a:extLst>
                  <a:ext uri="{FF2B5EF4-FFF2-40B4-BE49-F238E27FC236}">
                    <a16:creationId xmlns:a16="http://schemas.microsoft.com/office/drawing/2014/main" id="{AE65D550-9F93-D069-A04A-A1F2DF2615F7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8469852" y="-203236"/>
                <a:ext cx="1164785" cy="1176456"/>
                <a:chOff x="8469852" y="-203236"/>
                <a:chExt cx="1164785" cy="1176456"/>
              </a:xfrm>
            </p:grpSpPr>
            <p:sp>
              <p:nvSpPr>
                <p:cNvPr id="13" name="Rechteck 141">
                  <a:extLst>
                    <a:ext uri="{FF2B5EF4-FFF2-40B4-BE49-F238E27FC236}">
                      <a16:creationId xmlns:a16="http://schemas.microsoft.com/office/drawing/2014/main" id="{A6BF0475-1DDA-16CA-6685-F3CD49FD6B98}"/>
                    </a:ext>
                  </a:extLst>
                </p:cNvPr>
                <p:cNvSpPr/>
                <p:nvPr userDrawn="1"/>
              </p:nvSpPr>
              <p:spPr>
                <a:xfrm>
                  <a:off x="8710613" y="689"/>
                  <a:ext cx="923925" cy="777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3203" h="777996">
                      <a:moveTo>
                        <a:pt x="377775" y="777921"/>
                      </a:moveTo>
                      <a:lnTo>
                        <a:pt x="377723" y="777996"/>
                      </a:lnTo>
                      <a:lnTo>
                        <a:pt x="188914" y="777959"/>
                      </a:lnTo>
                      <a:close/>
                      <a:moveTo>
                        <a:pt x="27" y="777881"/>
                      </a:moveTo>
                      <a:lnTo>
                        <a:pt x="55" y="777921"/>
                      </a:lnTo>
                      <a:lnTo>
                        <a:pt x="0" y="777921"/>
                      </a:lnTo>
                      <a:close/>
                      <a:moveTo>
                        <a:pt x="545748" y="0"/>
                      </a:moveTo>
                      <a:lnTo>
                        <a:pt x="923203" y="0"/>
                      </a:lnTo>
                      <a:lnTo>
                        <a:pt x="377803" y="777882"/>
                      </a:lnTo>
                      <a:lnTo>
                        <a:pt x="188915" y="508638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sp>
              <p:nvSpPr>
                <p:cNvPr id="14" name="Flussdiagramm: Daten 6">
                  <a:extLst>
                    <a:ext uri="{FF2B5EF4-FFF2-40B4-BE49-F238E27FC236}">
                      <a16:creationId xmlns:a16="http://schemas.microsoft.com/office/drawing/2014/main" id="{A79FAE32-C6D7-1265-A669-EEF7B2BF7E73}"/>
                    </a:ext>
                  </a:extLst>
                </p:cNvPr>
                <p:cNvSpPr/>
                <p:nvPr userDrawn="1"/>
              </p:nvSpPr>
              <p:spPr>
                <a:xfrm rot="14100000">
                  <a:off x="8035848" y="230926"/>
                  <a:ext cx="1176493" cy="3095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6456" h="310052">
                      <a:moveTo>
                        <a:pt x="216683" y="598"/>
                      </a:moveTo>
                      <a:lnTo>
                        <a:pt x="108326" y="155280"/>
                      </a:lnTo>
                      <a:lnTo>
                        <a:pt x="216592" y="597"/>
                      </a:lnTo>
                      <a:close/>
                      <a:moveTo>
                        <a:pt x="49" y="310052"/>
                      </a:moveTo>
                      <a:lnTo>
                        <a:pt x="0" y="310052"/>
                      </a:lnTo>
                      <a:lnTo>
                        <a:pt x="32" y="310008"/>
                      </a:lnTo>
                      <a:close/>
                      <a:moveTo>
                        <a:pt x="1176456" y="0"/>
                      </a:moveTo>
                      <a:lnTo>
                        <a:pt x="959958" y="309190"/>
                      </a:lnTo>
                      <a:lnTo>
                        <a:pt x="328941" y="309757"/>
                      </a:lnTo>
                      <a:lnTo>
                        <a:pt x="216731" y="597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  <p:sp>
              <p:nvSpPr>
                <p:cNvPr id="15" name="Flussdiagramm: Daten 6">
                  <a:extLst>
                    <a:ext uri="{FF2B5EF4-FFF2-40B4-BE49-F238E27FC236}">
                      <a16:creationId xmlns:a16="http://schemas.microsoft.com/office/drawing/2014/main" id="{43B87216-E22B-3E79-5EAD-299C5D1771B3}"/>
                    </a:ext>
                  </a:extLst>
                </p:cNvPr>
                <p:cNvSpPr/>
                <p:nvPr userDrawn="1"/>
              </p:nvSpPr>
              <p:spPr>
                <a:xfrm rot="7500000" flipH="1">
                  <a:off x="8766948" y="577840"/>
                  <a:ext cx="330244" cy="3095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909" h="309456">
                      <a:moveTo>
                        <a:pt x="108294" y="154684"/>
                      </a:moveTo>
                      <a:lnTo>
                        <a:pt x="0" y="309410"/>
                      </a:lnTo>
                      <a:lnTo>
                        <a:pt x="16" y="309456"/>
                      </a:lnTo>
                      <a:lnTo>
                        <a:pt x="328909" y="309160"/>
                      </a:lnTo>
                      <a:lnTo>
                        <a:pt x="216699" y="0"/>
                      </a:lnTo>
                      <a:lnTo>
                        <a:pt x="216651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</p:grpSp>
          <p:grpSp>
            <p:nvGrpSpPr>
              <p:cNvPr id="9" name="Gruppieren 128">
                <a:extLst>
                  <a:ext uri="{FF2B5EF4-FFF2-40B4-BE49-F238E27FC236}">
                    <a16:creationId xmlns:a16="http://schemas.microsoft.com/office/drawing/2014/main" id="{E50794F3-795C-3477-D8DA-A9A8F8E8551D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9790486" y="-254075"/>
                <a:ext cx="1139526" cy="1012205"/>
                <a:chOff x="9790486" y="-254075"/>
                <a:chExt cx="1139526" cy="1012205"/>
              </a:xfrm>
            </p:grpSpPr>
            <p:sp>
              <p:nvSpPr>
                <p:cNvPr id="10" name="Rechteck 138">
                  <a:extLst>
                    <a:ext uri="{FF2B5EF4-FFF2-40B4-BE49-F238E27FC236}">
                      <a16:creationId xmlns:a16="http://schemas.microsoft.com/office/drawing/2014/main" id="{FFC4AB84-4DD1-3310-247E-548860BC3D7B}"/>
                    </a:ext>
                  </a:extLst>
                </p:cNvPr>
                <p:cNvSpPr/>
                <p:nvPr userDrawn="1"/>
              </p:nvSpPr>
              <p:spPr>
                <a:xfrm>
                  <a:off x="9912351" y="689"/>
                  <a:ext cx="1017587" cy="5112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6625" h="512124">
                      <a:moveTo>
                        <a:pt x="657647" y="511994"/>
                      </a:moveTo>
                      <a:lnTo>
                        <a:pt x="657556" y="512124"/>
                      </a:lnTo>
                      <a:lnTo>
                        <a:pt x="328872" y="512059"/>
                      </a:lnTo>
                      <a:close/>
                      <a:moveTo>
                        <a:pt x="48" y="511925"/>
                      </a:moveTo>
                      <a:lnTo>
                        <a:pt x="96" y="511994"/>
                      </a:lnTo>
                      <a:lnTo>
                        <a:pt x="0" y="511994"/>
                      </a:lnTo>
                      <a:close/>
                      <a:moveTo>
                        <a:pt x="359187" y="0"/>
                      </a:moveTo>
                      <a:lnTo>
                        <a:pt x="1016625" y="0"/>
                      </a:lnTo>
                      <a:lnTo>
                        <a:pt x="657696" y="511925"/>
                      </a:lnTo>
                      <a:lnTo>
                        <a:pt x="328872" y="43212"/>
                      </a:lnTo>
                      <a:close/>
                    </a:path>
                  </a:pathLst>
                </a:cu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sp>
              <p:nvSpPr>
                <p:cNvPr id="11" name="Flussdiagramm: Daten 6">
                  <a:extLst>
                    <a:ext uri="{FF2B5EF4-FFF2-40B4-BE49-F238E27FC236}">
                      <a16:creationId xmlns:a16="http://schemas.microsoft.com/office/drawing/2014/main" id="{8D8F04C3-EBFF-7F39-6D2E-CD632A6AA980}"/>
                    </a:ext>
                  </a:extLst>
                </p:cNvPr>
                <p:cNvSpPr/>
                <p:nvPr userDrawn="1"/>
              </p:nvSpPr>
              <p:spPr>
                <a:xfrm rot="14100000">
                  <a:off x="9554303" y="-17534"/>
                  <a:ext cx="1011371" cy="53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2205" h="539109">
                      <a:moveTo>
                        <a:pt x="377213" y="396"/>
                      </a:moveTo>
                      <a:lnTo>
                        <a:pt x="188581" y="269674"/>
                      </a:lnTo>
                      <a:lnTo>
                        <a:pt x="377052" y="396"/>
                      </a:lnTo>
                      <a:close/>
                      <a:moveTo>
                        <a:pt x="86" y="539109"/>
                      </a:moveTo>
                      <a:lnTo>
                        <a:pt x="0" y="539109"/>
                      </a:lnTo>
                      <a:lnTo>
                        <a:pt x="57" y="539030"/>
                      </a:lnTo>
                      <a:close/>
                      <a:moveTo>
                        <a:pt x="1012205" y="0"/>
                      </a:moveTo>
                      <a:lnTo>
                        <a:pt x="635116" y="538539"/>
                      </a:lnTo>
                      <a:lnTo>
                        <a:pt x="572637" y="538595"/>
                      </a:lnTo>
                      <a:lnTo>
                        <a:pt x="377297" y="396"/>
                      </a:lnTo>
                      <a:close/>
                    </a:path>
                  </a:pathLst>
                </a:custGeom>
                <a:solidFill>
                  <a:schemeClr val="bg2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  <p:sp>
              <p:nvSpPr>
                <p:cNvPr id="12" name="Flussdiagramm: Daten 6">
                  <a:extLst>
                    <a:ext uri="{FF2B5EF4-FFF2-40B4-BE49-F238E27FC236}">
                      <a16:creationId xmlns:a16="http://schemas.microsoft.com/office/drawing/2014/main" id="{E38E8CF1-0837-BC06-8DEC-526E1C8C9BD0}"/>
                    </a:ext>
                  </a:extLst>
                </p:cNvPr>
                <p:cNvSpPr/>
                <p:nvPr userDrawn="1"/>
              </p:nvSpPr>
              <p:spPr>
                <a:xfrm rot="7500000" flipH="1">
                  <a:off x="10012325" y="162671"/>
                  <a:ext cx="571575" cy="53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2582" h="538714">
                      <a:moveTo>
                        <a:pt x="188525" y="269280"/>
                      </a:moveTo>
                      <a:lnTo>
                        <a:pt x="0" y="538634"/>
                      </a:lnTo>
                      <a:lnTo>
                        <a:pt x="29" y="538714"/>
                      </a:lnTo>
                      <a:lnTo>
                        <a:pt x="572582" y="538199"/>
                      </a:lnTo>
                      <a:lnTo>
                        <a:pt x="377240" y="0"/>
                      </a:lnTo>
                      <a:lnTo>
                        <a:pt x="377156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</p:grpSp>
        </p:grpSp>
      </p:grpSp>
      <p:graphicFrame>
        <p:nvGraphicFramePr>
          <p:cNvPr id="20" name="Object 1">
            <a:extLst>
              <a:ext uri="{FF2B5EF4-FFF2-40B4-BE49-F238E27FC236}">
                <a16:creationId xmlns:a16="http://schemas.microsoft.com/office/drawing/2014/main" id="{8CA852B3-AD87-5E14-7E4A-87583CCD05E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5775" y="184150"/>
          <a:ext cx="1697038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4540250" imgH="2686050" progId="">
                  <p:embed/>
                </p:oleObj>
              </mc:Choice>
              <mc:Fallback>
                <p:oleObj name="Image" r:id="rId2" imgW="4540250" imgH="2686050" progId="">
                  <p:embed/>
                  <p:pic>
                    <p:nvPicPr>
                      <p:cNvPr id="12291" name="Object 1">
                        <a:extLst>
                          <a:ext uri="{FF2B5EF4-FFF2-40B4-BE49-F238E27FC236}">
                            <a16:creationId xmlns:a16="http://schemas.microsoft.com/office/drawing/2014/main" id="{4401A949-D465-9D20-3E18-18B0E663AF6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" y="184150"/>
                        <a:ext cx="1697038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" name="Immagine 33">
            <a:extLst>
              <a:ext uri="{FF2B5EF4-FFF2-40B4-BE49-F238E27FC236}">
                <a16:creationId xmlns:a16="http://schemas.microsoft.com/office/drawing/2014/main" id="{9146BE41-8513-A4E6-2A04-848E1A50254C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3675" y="187325"/>
            <a:ext cx="1417638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Inhaltsplatzhalter 2"/>
          <p:cNvSpPr>
            <a:spLocks noGrp="1"/>
          </p:cNvSpPr>
          <p:nvPr>
            <p:ph idx="1"/>
          </p:nvPr>
        </p:nvSpPr>
        <p:spPr>
          <a:xfrm>
            <a:off x="516252" y="2561943"/>
            <a:ext cx="11134410" cy="3242009"/>
          </a:xfrm>
          <a:prstGeom prst="rect">
            <a:avLst/>
          </a:prstGeom>
          <a:noFill/>
        </p:spPr>
        <p:txBody>
          <a:bodyPr/>
          <a:lstStyle>
            <a:lvl1pPr>
              <a:defRPr sz="23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19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516255" y="1488820"/>
            <a:ext cx="11134410" cy="1073123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8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516255" y="2020468"/>
            <a:ext cx="11134410" cy="541475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lang="en-US" noProof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noProof="1"/>
              <a:t>Fare clic per modificare stili del testo dello schema</a:t>
            </a:r>
          </a:p>
        </p:txBody>
      </p:sp>
      <p:sp>
        <p:nvSpPr>
          <p:cNvPr id="22" name="Fußzeilenplatzhalter 4">
            <a:extLst>
              <a:ext uri="{FF2B5EF4-FFF2-40B4-BE49-F238E27FC236}">
                <a16:creationId xmlns:a16="http://schemas.microsoft.com/office/drawing/2014/main" id="{F8348D70-E8D5-7418-3478-BA44C233C8BB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23" name="Foliennummernplatzhalter 5">
            <a:extLst>
              <a:ext uri="{FF2B5EF4-FFF2-40B4-BE49-F238E27FC236}">
                <a16:creationId xmlns:a16="http://schemas.microsoft.com/office/drawing/2014/main" id="{8B9ECAD0-3C68-FE8F-228F-EABE81C6B4D8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9C59F5-275F-6349-85F3-1BD6C5F96C32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4056464012"/>
      </p:ext>
    </p:extLst>
  </p:cSld>
  <p:clrMapOvr>
    <a:masterClrMapping/>
  </p:clrMapOvr>
  <p:transition spd="med"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1"/>
          <p:cNvSpPr>
            <a:spLocks noGrp="1"/>
          </p:cNvSpPr>
          <p:nvPr>
            <p:ph type="title"/>
          </p:nvPr>
        </p:nvSpPr>
        <p:spPr>
          <a:xfrm>
            <a:off x="516255" y="1488820"/>
            <a:ext cx="11134410" cy="1073123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516255" y="2020468"/>
            <a:ext cx="11134410" cy="541475"/>
          </a:xfrm>
          <a:prstGeom prst="rect">
            <a:avLst/>
          </a:prstGeom>
        </p:spPr>
        <p:txBody>
          <a:bodyPr rtlCol="0">
            <a:noAutofit/>
          </a:bodyPr>
          <a:lstStyle>
            <a:lvl1pPr>
              <a:defRPr lang="en-US" noProof="1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lvl="0"/>
            <a:r>
              <a:rPr lang="it-IT" noProof="1"/>
              <a:t>Fare clic per modificare stili del testo dello schema</a:t>
            </a:r>
          </a:p>
        </p:txBody>
      </p:sp>
      <p:sp>
        <p:nvSpPr>
          <p:cNvPr id="14" name="Inhaltsplatzhalter 2"/>
          <p:cNvSpPr>
            <a:spLocks noGrp="1"/>
          </p:cNvSpPr>
          <p:nvPr>
            <p:ph idx="15"/>
          </p:nvPr>
        </p:nvSpPr>
        <p:spPr>
          <a:xfrm>
            <a:off x="516252" y="2561944"/>
            <a:ext cx="5324764" cy="3242008"/>
          </a:xfrm>
          <a:prstGeom prst="rect">
            <a:avLst/>
          </a:prstGeom>
          <a:noFill/>
        </p:spPr>
        <p:txBody>
          <a:bodyPr/>
          <a:lstStyle>
            <a:lvl1pPr>
              <a:defRPr sz="23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19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5" name="Inhaltsplatzhalter 2"/>
          <p:cNvSpPr>
            <a:spLocks noGrp="1"/>
          </p:cNvSpPr>
          <p:nvPr>
            <p:ph idx="16"/>
          </p:nvPr>
        </p:nvSpPr>
        <p:spPr>
          <a:xfrm>
            <a:off x="6310800" y="2561945"/>
            <a:ext cx="5324764" cy="3234494"/>
          </a:xfrm>
          <a:prstGeom prst="rect">
            <a:avLst/>
          </a:prstGeom>
          <a:noFill/>
        </p:spPr>
        <p:txBody>
          <a:bodyPr/>
          <a:lstStyle>
            <a:lvl1pPr>
              <a:defRPr sz="2300"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1900"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001A05B3-3D60-A31B-96B7-EDED76B7549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0BF323D6-5D6D-E36E-A82B-6FF62C1567D5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EF1466-D4F3-6A4A-926B-8BF68EF69D4F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239902176"/>
      </p:ext>
    </p:extLst>
  </p:cSld>
  <p:clrMapOvr>
    <a:masterClrMapping/>
  </p:clrMapOvr>
  <p:transition spd="med"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3802" y="1122363"/>
            <a:ext cx="9142810" cy="2387600"/>
          </a:xfrm>
        </p:spPr>
        <p:txBody>
          <a:bodyPr anchor="b"/>
          <a:lstStyle>
            <a:lvl1pPr algn="ctr">
              <a:defRPr sz="599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3802" y="3602038"/>
            <a:ext cx="914281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54" indent="0" algn="ctr">
              <a:buNone/>
              <a:defRPr sz="2000"/>
            </a:lvl2pPr>
            <a:lvl3pPr marL="914309" indent="0" algn="ctr">
              <a:buNone/>
              <a:defRPr sz="1800"/>
            </a:lvl3pPr>
            <a:lvl4pPr marL="1371463" indent="0" algn="ctr">
              <a:buNone/>
              <a:defRPr sz="1600"/>
            </a:lvl4pPr>
            <a:lvl5pPr marL="1828617" indent="0" algn="ctr">
              <a:buNone/>
              <a:defRPr sz="1600"/>
            </a:lvl5pPr>
            <a:lvl6pPr marL="2285771" indent="0" algn="ctr">
              <a:buNone/>
              <a:defRPr sz="1600"/>
            </a:lvl6pPr>
            <a:lvl7pPr marL="2742926" indent="0" algn="ctr">
              <a:buNone/>
              <a:defRPr sz="1600"/>
            </a:lvl7pPr>
            <a:lvl8pPr marL="3200080" indent="0" algn="ctr">
              <a:buNone/>
              <a:defRPr sz="1600"/>
            </a:lvl8pPr>
            <a:lvl9pPr marL="3657234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E3DCF7-DC9B-9147-8C5E-414B988386FB}" type="slidenum">
              <a:rPr lang="en-US" altLang="it-IT" smtClean="0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7422923"/>
      </p:ext>
    </p:extLst>
  </p:cSld>
  <p:clrMapOvr>
    <a:masterClrMapping/>
  </p:clrMapOvr>
  <p:hf hd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E3DCF7-DC9B-9147-8C5E-414B988386FB}" type="slidenum">
              <a:rPr lang="en-US" altLang="it-IT" smtClean="0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96226851"/>
      </p:ext>
    </p:extLst>
  </p:cSld>
  <p:clrMapOvr>
    <a:masterClrMapping/>
  </p:clrMapOvr>
  <p:hf hd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742" y="1709738"/>
            <a:ext cx="10514231" cy="2852737"/>
          </a:xfrm>
        </p:spPr>
        <p:txBody>
          <a:bodyPr anchor="b"/>
          <a:lstStyle>
            <a:lvl1pPr>
              <a:defRPr sz="599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742" y="4589464"/>
            <a:ext cx="1051423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5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0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46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77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9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08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E3DCF7-DC9B-9147-8C5E-414B988386FB}" type="slidenum">
              <a:rPr lang="en-US" altLang="it-IT" smtClean="0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7336705"/>
      </p:ext>
    </p:extLst>
  </p:cSld>
  <p:clrMapOvr>
    <a:masterClrMapping/>
  </p:clrMapOvr>
  <p:hf hd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091" y="1825625"/>
            <a:ext cx="5180926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1396" y="1825625"/>
            <a:ext cx="5180926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E3DCF7-DC9B-9147-8C5E-414B988386FB}" type="slidenum">
              <a:rPr lang="en-US" altLang="it-IT" smtClean="0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230251111"/>
      </p:ext>
    </p:extLst>
  </p:cSld>
  <p:clrMapOvr>
    <a:masterClrMapping/>
  </p:clrMapOvr>
  <p:hf hd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365126"/>
            <a:ext cx="10514231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679" y="1681163"/>
            <a:ext cx="51571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679" y="2505075"/>
            <a:ext cx="5157116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1397" y="1681163"/>
            <a:ext cx="518251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54" indent="0">
              <a:buNone/>
              <a:defRPr sz="2000" b="1"/>
            </a:lvl2pPr>
            <a:lvl3pPr marL="914309" indent="0">
              <a:buNone/>
              <a:defRPr sz="1800" b="1"/>
            </a:lvl3pPr>
            <a:lvl4pPr marL="1371463" indent="0">
              <a:buNone/>
              <a:defRPr sz="1600" b="1"/>
            </a:lvl4pPr>
            <a:lvl5pPr marL="1828617" indent="0">
              <a:buNone/>
              <a:defRPr sz="1600" b="1"/>
            </a:lvl5pPr>
            <a:lvl6pPr marL="2285771" indent="0">
              <a:buNone/>
              <a:defRPr sz="1600" b="1"/>
            </a:lvl6pPr>
            <a:lvl7pPr marL="2742926" indent="0">
              <a:buNone/>
              <a:defRPr sz="1600" b="1"/>
            </a:lvl7pPr>
            <a:lvl8pPr marL="3200080" indent="0">
              <a:buNone/>
              <a:defRPr sz="1600" b="1"/>
            </a:lvl8pPr>
            <a:lvl9pPr marL="3657234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1397" y="2505075"/>
            <a:ext cx="5182513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E3DCF7-DC9B-9147-8C5E-414B988386FB}" type="slidenum">
              <a:rPr lang="en-US" altLang="it-IT" smtClean="0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610969199"/>
      </p:ext>
    </p:extLst>
  </p:cSld>
  <p:clrMapOvr>
    <a:masterClrMapping/>
  </p:clrMapOvr>
  <p:hf hd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E3DCF7-DC9B-9147-8C5E-414B988386FB}" type="slidenum">
              <a:rPr lang="en-US" altLang="it-IT" smtClean="0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258772574"/>
      </p:ext>
    </p:extLst>
  </p:cSld>
  <p:clrMapOvr>
    <a:masterClrMapping/>
  </p:clrMapOvr>
  <p:hf hd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E3DCF7-DC9B-9147-8C5E-414B988386FB}" type="slidenum">
              <a:rPr lang="en-US" altLang="it-IT" smtClean="0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740285954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1"/>
          <p:cNvSpPr>
            <a:spLocks noGrp="1"/>
          </p:cNvSpPr>
          <p:nvPr>
            <p:ph type="title"/>
          </p:nvPr>
        </p:nvSpPr>
        <p:spPr>
          <a:xfrm>
            <a:off x="516255" y="410829"/>
            <a:ext cx="11134410" cy="1073123"/>
          </a:xfrm>
        </p:spPr>
        <p:txBody>
          <a:bodyPr rtlCol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516255" y="942477"/>
            <a:ext cx="11134410" cy="54147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it-IT" noProof="1"/>
              <a:t>Fare clic per modificare stili del testo dello schema</a:t>
            </a:r>
          </a:p>
        </p:txBody>
      </p:sp>
      <p:sp>
        <p:nvSpPr>
          <p:cNvPr id="17" name="Inhaltsplatzhalter 2"/>
          <p:cNvSpPr>
            <a:spLocks noGrp="1"/>
          </p:cNvSpPr>
          <p:nvPr>
            <p:ph idx="1"/>
          </p:nvPr>
        </p:nvSpPr>
        <p:spPr>
          <a:xfrm>
            <a:off x="516252" y="1483952"/>
            <a:ext cx="11134410" cy="4320000"/>
          </a:xfrm>
          <a:noFill/>
        </p:spPr>
        <p:txBody>
          <a:bodyPr/>
          <a:lstStyle>
            <a:lvl1pPr>
              <a:defRPr sz="23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9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7ACE05A3-9C03-1C1C-BFF7-FC5E3B4DAF97}"/>
              </a:ext>
            </a:extLst>
          </p:cNvPr>
          <p:cNvSpPr>
            <a:spLocks noGrp="1"/>
          </p:cNvSpPr>
          <p:nvPr userDrawn="1"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18B2032F-F27A-2717-2106-F57DE1ECC147}"/>
              </a:ext>
            </a:extLst>
          </p:cNvPr>
          <p:cNvSpPr>
            <a:spLocks noGrp="1"/>
          </p:cNvSpPr>
          <p:nvPr userDrawn="1"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3CBA2E-5E5B-F349-9EE0-8BD7213B8EC0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828982644"/>
      </p:ext>
    </p:extLst>
  </p:cSld>
  <p:clrMapOvr>
    <a:masterClrMapping/>
  </p:clrMapOvr>
  <p:transition spd="med"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200"/>
            <a:ext cx="39317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2513" y="987426"/>
            <a:ext cx="6171397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400"/>
            <a:ext cx="39317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E3DCF7-DC9B-9147-8C5E-414B988386FB}" type="slidenum">
              <a:rPr lang="en-US" altLang="it-IT" smtClean="0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4292066628"/>
      </p:ext>
    </p:extLst>
  </p:cSld>
  <p:clrMapOvr>
    <a:masterClrMapping/>
  </p:clrMapOvr>
  <p:hf hd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679" y="457200"/>
            <a:ext cx="393172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2513" y="987426"/>
            <a:ext cx="6171397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154" indent="0">
              <a:buNone/>
              <a:defRPr sz="2800"/>
            </a:lvl2pPr>
            <a:lvl3pPr marL="914309" indent="0">
              <a:buNone/>
              <a:defRPr sz="2400"/>
            </a:lvl3pPr>
            <a:lvl4pPr marL="1371463" indent="0">
              <a:buNone/>
              <a:defRPr sz="2000"/>
            </a:lvl4pPr>
            <a:lvl5pPr marL="1828617" indent="0">
              <a:buNone/>
              <a:defRPr sz="2000"/>
            </a:lvl5pPr>
            <a:lvl6pPr marL="2285771" indent="0">
              <a:buNone/>
              <a:defRPr sz="2000"/>
            </a:lvl6pPr>
            <a:lvl7pPr marL="2742926" indent="0">
              <a:buNone/>
              <a:defRPr sz="2000"/>
            </a:lvl7pPr>
            <a:lvl8pPr marL="3200080" indent="0">
              <a:buNone/>
              <a:defRPr sz="2000"/>
            </a:lvl8pPr>
            <a:lvl9pPr marL="3657234" indent="0">
              <a:buNone/>
              <a:defRPr sz="2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679" y="2057400"/>
            <a:ext cx="39317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54" indent="0">
              <a:buNone/>
              <a:defRPr sz="1400"/>
            </a:lvl2pPr>
            <a:lvl3pPr marL="914309" indent="0">
              <a:buNone/>
              <a:defRPr sz="1200"/>
            </a:lvl3pPr>
            <a:lvl4pPr marL="1371463" indent="0">
              <a:buNone/>
              <a:defRPr sz="1000"/>
            </a:lvl4pPr>
            <a:lvl5pPr marL="1828617" indent="0">
              <a:buNone/>
              <a:defRPr sz="1000"/>
            </a:lvl5pPr>
            <a:lvl6pPr marL="2285771" indent="0">
              <a:buNone/>
              <a:defRPr sz="1000"/>
            </a:lvl6pPr>
            <a:lvl7pPr marL="2742926" indent="0">
              <a:buNone/>
              <a:defRPr sz="1000"/>
            </a:lvl7pPr>
            <a:lvl8pPr marL="3200080" indent="0">
              <a:buNone/>
              <a:defRPr sz="1000"/>
            </a:lvl8pPr>
            <a:lvl9pPr marL="3657234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E3DCF7-DC9B-9147-8C5E-414B988386FB}" type="slidenum">
              <a:rPr lang="en-US" altLang="it-IT" smtClean="0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4276287183"/>
      </p:ext>
    </p:extLst>
  </p:cSld>
  <p:clrMapOvr>
    <a:masterClrMapping/>
  </p:clrMapOvr>
  <p:hf hd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E3DCF7-DC9B-9147-8C5E-414B988386FB}" type="slidenum">
              <a:rPr lang="en-US" altLang="it-IT" smtClean="0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673982751"/>
      </p:ext>
    </p:extLst>
  </p:cSld>
  <p:clrMapOvr>
    <a:masterClrMapping/>
  </p:clrMapOvr>
  <p:hf hd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3764" y="365125"/>
            <a:ext cx="2628558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091" y="365125"/>
            <a:ext cx="7733293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E3DCF7-DC9B-9147-8C5E-414B988386FB}" type="slidenum">
              <a:rPr lang="en-US" altLang="it-IT" smtClean="0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812284387"/>
      </p:ext>
    </p:extLst>
  </p:cSld>
  <p:clrMapOvr>
    <a:masterClrMapping/>
  </p:clrMapOvr>
  <p:hf hd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SEPERATO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4">
            <a:extLst>
              <a:ext uri="{FF2B5EF4-FFF2-40B4-BE49-F238E27FC236}">
                <a16:creationId xmlns:a16="http://schemas.microsoft.com/office/drawing/2014/main" id="{DEC3CFD9-335C-9479-3E22-6BD7AABE2645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577013" y="3244850"/>
            <a:ext cx="5613400" cy="3613150"/>
            <a:chOff x="6577432" y="3245471"/>
            <a:chExt cx="5612981" cy="3612530"/>
          </a:xfrm>
        </p:grpSpPr>
        <p:grpSp>
          <p:nvGrpSpPr>
            <p:cNvPr id="3" name="Gruppieren 3">
              <a:extLst>
                <a:ext uri="{FF2B5EF4-FFF2-40B4-BE49-F238E27FC236}">
                  <a16:creationId xmlns:a16="http://schemas.microsoft.com/office/drawing/2014/main" id="{ACB8F2F1-DFBC-1400-B472-E3E0FEEE847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7593020" y="3245471"/>
              <a:ext cx="4597393" cy="3612530"/>
              <a:chOff x="7593020" y="3245471"/>
              <a:chExt cx="4597393" cy="3612530"/>
            </a:xfrm>
          </p:grpSpPr>
          <p:sp>
            <p:nvSpPr>
              <p:cNvPr id="12" name="Flussdiagramm: Daten 6">
                <a:extLst>
                  <a:ext uri="{FF2B5EF4-FFF2-40B4-BE49-F238E27FC236}">
                    <a16:creationId xmlns:a16="http://schemas.microsoft.com/office/drawing/2014/main" id="{BCAB42DF-59BA-F64B-75F9-CEC7A3BEE1E5}"/>
                  </a:ext>
                </a:extLst>
              </p:cNvPr>
              <p:cNvSpPr/>
              <p:nvPr userDrawn="1"/>
            </p:nvSpPr>
            <p:spPr>
              <a:xfrm rot="14100000" flipH="1" flipV="1">
                <a:off x="10072878" y="3264487"/>
                <a:ext cx="668223" cy="630190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3" name="Rechteck 4">
                <a:extLst>
                  <a:ext uri="{FF2B5EF4-FFF2-40B4-BE49-F238E27FC236}">
                    <a16:creationId xmlns:a16="http://schemas.microsoft.com/office/drawing/2014/main" id="{17C89C24-668C-2F60-69E6-D1765A333307}"/>
                  </a:ext>
                </a:extLst>
              </p:cNvPr>
              <p:cNvSpPr/>
              <p:nvPr userDrawn="1"/>
            </p:nvSpPr>
            <p:spPr>
              <a:xfrm>
                <a:off x="9956967" y="3486730"/>
                <a:ext cx="2233446" cy="3183979"/>
              </a:xfrm>
              <a:custGeom>
                <a:avLst/>
                <a:gdLst/>
                <a:ahLst/>
                <a:cxnLst/>
                <a:rect l="l" t="t" r="r" b="b"/>
                <a:pathLst>
                  <a:path w="2233562" h="3183919">
                    <a:moveTo>
                      <a:pt x="768385" y="232"/>
                    </a:moveTo>
                    <a:lnTo>
                      <a:pt x="2233562" y="2089951"/>
                    </a:lnTo>
                    <a:lnTo>
                      <a:pt x="2233562" y="3183919"/>
                    </a:lnTo>
                    <a:lnTo>
                      <a:pt x="384221" y="547828"/>
                    </a:lnTo>
                    <a:close/>
                    <a:moveTo>
                      <a:pt x="0" y="152"/>
                    </a:moveTo>
                    <a:lnTo>
                      <a:pt x="113" y="152"/>
                    </a:lnTo>
                    <a:lnTo>
                      <a:pt x="56" y="232"/>
                    </a:lnTo>
                    <a:close/>
                    <a:moveTo>
                      <a:pt x="768221" y="0"/>
                    </a:moveTo>
                    <a:lnTo>
                      <a:pt x="768328" y="152"/>
                    </a:lnTo>
                    <a:lnTo>
                      <a:pt x="384220" y="75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14" name="Rechteck 90">
                <a:extLst>
                  <a:ext uri="{FF2B5EF4-FFF2-40B4-BE49-F238E27FC236}">
                    <a16:creationId xmlns:a16="http://schemas.microsoft.com/office/drawing/2014/main" id="{8B67453A-EB59-F7D0-3B7F-9EAF48037D0F}"/>
                  </a:ext>
                </a:extLst>
              </p:cNvPr>
              <p:cNvSpPr/>
              <p:nvPr userDrawn="1"/>
            </p:nvSpPr>
            <p:spPr>
              <a:xfrm>
                <a:off x="7593356" y="3486730"/>
                <a:ext cx="3131903" cy="3371271"/>
              </a:xfrm>
              <a:custGeom>
                <a:avLst/>
                <a:gdLst/>
                <a:ahLst/>
                <a:cxnLst/>
                <a:rect l="l" t="t" r="r" b="b"/>
                <a:pathLst>
                  <a:path w="3132274" h="3371747">
                    <a:moveTo>
                      <a:pt x="2363890" y="233"/>
                    </a:moveTo>
                    <a:lnTo>
                      <a:pt x="2748053" y="547829"/>
                    </a:lnTo>
                    <a:lnTo>
                      <a:pt x="766942" y="3371747"/>
                    </a:lnTo>
                    <a:lnTo>
                      <a:pt x="0" y="3371747"/>
                    </a:lnTo>
                    <a:close/>
                    <a:moveTo>
                      <a:pt x="3132274" y="152"/>
                    </a:moveTo>
                    <a:lnTo>
                      <a:pt x="3132217" y="233"/>
                    </a:lnTo>
                    <a:lnTo>
                      <a:pt x="3132161" y="152"/>
                    </a:lnTo>
                    <a:close/>
                    <a:moveTo>
                      <a:pt x="2364053" y="0"/>
                    </a:moveTo>
                    <a:lnTo>
                      <a:pt x="2748053" y="76"/>
                    </a:lnTo>
                    <a:lnTo>
                      <a:pt x="2363946" y="152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4" name="Gruppieren 1">
              <a:extLst>
                <a:ext uri="{FF2B5EF4-FFF2-40B4-BE49-F238E27FC236}">
                  <a16:creationId xmlns:a16="http://schemas.microsoft.com/office/drawing/2014/main" id="{3FFB4A06-B2E7-4CC2-015E-591FAAB6F96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6577432" y="5180674"/>
              <a:ext cx="2563671" cy="1677327"/>
              <a:chOff x="6577432" y="5180674"/>
              <a:chExt cx="2563671" cy="1677327"/>
            </a:xfrm>
          </p:grpSpPr>
          <p:sp>
            <p:nvSpPr>
              <p:cNvPr id="9" name="Flussdiagramm: Daten 6">
                <a:extLst>
                  <a:ext uri="{FF2B5EF4-FFF2-40B4-BE49-F238E27FC236}">
                    <a16:creationId xmlns:a16="http://schemas.microsoft.com/office/drawing/2014/main" id="{935D52A9-61E3-EFB0-5C70-F83683F4F1CB}"/>
                  </a:ext>
                </a:extLst>
              </p:cNvPr>
              <p:cNvSpPr/>
              <p:nvPr userDrawn="1"/>
            </p:nvSpPr>
            <p:spPr>
              <a:xfrm rot="14100000" flipH="1" flipV="1">
                <a:off x="7726712" y="5189810"/>
                <a:ext cx="328556" cy="309539"/>
              </a:xfrm>
              <a:custGeom>
                <a:avLst/>
                <a:gdLst/>
                <a:ahLst/>
                <a:cxnLst/>
                <a:rect l="l" t="t" r="r" b="b"/>
                <a:pathLst>
                  <a:path w="328909" h="309456">
                    <a:moveTo>
                      <a:pt x="108294" y="154684"/>
                    </a:moveTo>
                    <a:lnTo>
                      <a:pt x="0" y="309410"/>
                    </a:lnTo>
                    <a:lnTo>
                      <a:pt x="16" y="309456"/>
                    </a:lnTo>
                    <a:lnTo>
                      <a:pt x="328909" y="309160"/>
                    </a:lnTo>
                    <a:lnTo>
                      <a:pt x="216699" y="0"/>
                    </a:lnTo>
                    <a:lnTo>
                      <a:pt x="216651" y="0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0" name="Rechteck 89">
                <a:extLst>
                  <a:ext uri="{FF2B5EF4-FFF2-40B4-BE49-F238E27FC236}">
                    <a16:creationId xmlns:a16="http://schemas.microsoft.com/office/drawing/2014/main" id="{A3679928-4D44-B528-F6B5-C3DE4B1EC049}"/>
                  </a:ext>
                </a:extLst>
              </p:cNvPr>
              <p:cNvSpPr/>
              <p:nvPr userDrawn="1"/>
            </p:nvSpPr>
            <p:spPr>
              <a:xfrm>
                <a:off x="7669551" y="5299344"/>
                <a:ext cx="1471502" cy="1558657"/>
              </a:xfrm>
              <a:custGeom>
                <a:avLst/>
                <a:gdLst/>
                <a:ahLst/>
                <a:cxnLst/>
                <a:rect l="l" t="t" r="r" b="b"/>
                <a:pathLst>
                  <a:path w="1470749" h="1558938">
                    <a:moveTo>
                      <a:pt x="377802" y="114"/>
                    </a:moveTo>
                    <a:lnTo>
                      <a:pt x="1470749" y="1558938"/>
                    </a:lnTo>
                    <a:lnTo>
                      <a:pt x="1093614" y="1558938"/>
                    </a:lnTo>
                    <a:lnTo>
                      <a:pt x="188914" y="269358"/>
                    </a:lnTo>
                    <a:close/>
                    <a:moveTo>
                      <a:pt x="0" y="75"/>
                    </a:moveTo>
                    <a:lnTo>
                      <a:pt x="55" y="75"/>
                    </a:lnTo>
                    <a:lnTo>
                      <a:pt x="26" y="115"/>
                    </a:lnTo>
                    <a:close/>
                    <a:moveTo>
                      <a:pt x="377722" y="0"/>
                    </a:moveTo>
                    <a:lnTo>
                      <a:pt x="377774" y="75"/>
                    </a:lnTo>
                    <a:lnTo>
                      <a:pt x="188914" y="3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11" name="Rechteck 91">
                <a:extLst>
                  <a:ext uri="{FF2B5EF4-FFF2-40B4-BE49-F238E27FC236}">
                    <a16:creationId xmlns:a16="http://schemas.microsoft.com/office/drawing/2014/main" id="{915963FE-250B-9136-294B-6E328483DDF3}"/>
                  </a:ext>
                </a:extLst>
              </p:cNvPr>
              <p:cNvSpPr/>
              <p:nvPr userDrawn="1"/>
            </p:nvSpPr>
            <p:spPr>
              <a:xfrm>
                <a:off x="6577432" y="5299344"/>
                <a:ext cx="1471502" cy="1558657"/>
              </a:xfrm>
              <a:custGeom>
                <a:avLst/>
                <a:gdLst/>
                <a:ahLst/>
                <a:cxnLst/>
                <a:rect l="l" t="t" r="r" b="b"/>
                <a:pathLst>
                  <a:path w="1470748" h="1558937">
                    <a:moveTo>
                      <a:pt x="1092946" y="114"/>
                    </a:moveTo>
                    <a:lnTo>
                      <a:pt x="1281834" y="269358"/>
                    </a:lnTo>
                    <a:lnTo>
                      <a:pt x="377134" y="1558937"/>
                    </a:lnTo>
                    <a:lnTo>
                      <a:pt x="0" y="1558937"/>
                    </a:lnTo>
                    <a:close/>
                    <a:moveTo>
                      <a:pt x="1470748" y="75"/>
                    </a:moveTo>
                    <a:lnTo>
                      <a:pt x="1470720" y="115"/>
                    </a:lnTo>
                    <a:lnTo>
                      <a:pt x="1470693" y="75"/>
                    </a:lnTo>
                    <a:close/>
                    <a:moveTo>
                      <a:pt x="1093026" y="0"/>
                    </a:moveTo>
                    <a:lnTo>
                      <a:pt x="1281833" y="37"/>
                    </a:lnTo>
                    <a:lnTo>
                      <a:pt x="1092974" y="75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5" name="Gruppieren 2">
              <a:extLst>
                <a:ext uri="{FF2B5EF4-FFF2-40B4-BE49-F238E27FC236}">
                  <a16:creationId xmlns:a16="http://schemas.microsoft.com/office/drawing/2014/main" id="{F5B46ADE-5027-0159-009F-DCA8E28FB23D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7702310" y="4699902"/>
              <a:ext cx="3394601" cy="2158099"/>
              <a:chOff x="7702310" y="4699902"/>
              <a:chExt cx="3394601" cy="2158099"/>
            </a:xfrm>
          </p:grpSpPr>
          <p:sp>
            <p:nvSpPr>
              <p:cNvPr id="6" name="Flussdiagramm: Daten 6">
                <a:extLst>
                  <a:ext uri="{FF2B5EF4-FFF2-40B4-BE49-F238E27FC236}">
                    <a16:creationId xmlns:a16="http://schemas.microsoft.com/office/drawing/2014/main" id="{95905C85-7761-3571-380F-D99E2A01A6CD}"/>
                  </a:ext>
                </a:extLst>
              </p:cNvPr>
              <p:cNvSpPr/>
              <p:nvPr userDrawn="1"/>
            </p:nvSpPr>
            <p:spPr>
              <a:xfrm rot="14100000" flipH="1" flipV="1">
                <a:off x="9169653" y="4716805"/>
                <a:ext cx="572990" cy="538122"/>
              </a:xfrm>
              <a:custGeom>
                <a:avLst/>
                <a:gdLst/>
                <a:ahLst/>
                <a:cxnLst/>
                <a:rect l="l" t="t" r="r" b="b"/>
                <a:pathLst>
                  <a:path w="572582" h="538714">
                    <a:moveTo>
                      <a:pt x="188525" y="269280"/>
                    </a:moveTo>
                    <a:lnTo>
                      <a:pt x="0" y="538634"/>
                    </a:lnTo>
                    <a:lnTo>
                      <a:pt x="29" y="538714"/>
                    </a:lnTo>
                    <a:lnTo>
                      <a:pt x="572582" y="538199"/>
                    </a:lnTo>
                    <a:lnTo>
                      <a:pt x="377240" y="0"/>
                    </a:lnTo>
                    <a:lnTo>
                      <a:pt x="37715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7" name="Rechteck 87">
                <a:extLst>
                  <a:ext uri="{FF2B5EF4-FFF2-40B4-BE49-F238E27FC236}">
                    <a16:creationId xmlns:a16="http://schemas.microsoft.com/office/drawing/2014/main" id="{AA21972A-5D91-248C-0694-CE4160CAA86A}"/>
                  </a:ext>
                </a:extLst>
              </p:cNvPr>
              <p:cNvSpPr/>
              <p:nvPr userDrawn="1"/>
            </p:nvSpPr>
            <p:spPr>
              <a:xfrm>
                <a:off x="9071208" y="4905711"/>
                <a:ext cx="2025499" cy="1952290"/>
              </a:xfrm>
              <a:custGeom>
                <a:avLst/>
                <a:gdLst/>
                <a:ahLst/>
                <a:cxnLst/>
                <a:rect l="l" t="t" r="r" b="b"/>
                <a:pathLst>
                  <a:path w="2026174" h="1952001">
                    <a:moveTo>
                      <a:pt x="657696" y="199"/>
                    </a:moveTo>
                    <a:lnTo>
                      <a:pt x="2026174" y="1952001"/>
                    </a:lnTo>
                    <a:lnTo>
                      <a:pt x="1369329" y="1952001"/>
                    </a:lnTo>
                    <a:lnTo>
                      <a:pt x="328872" y="468912"/>
                    </a:lnTo>
                    <a:close/>
                    <a:moveTo>
                      <a:pt x="96" y="130"/>
                    </a:moveTo>
                    <a:lnTo>
                      <a:pt x="48" y="200"/>
                    </a:lnTo>
                    <a:lnTo>
                      <a:pt x="0" y="130"/>
                    </a:lnTo>
                    <a:close/>
                    <a:moveTo>
                      <a:pt x="657556" y="0"/>
                    </a:moveTo>
                    <a:lnTo>
                      <a:pt x="657647" y="130"/>
                    </a:lnTo>
                    <a:lnTo>
                      <a:pt x="328872" y="6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8" name="Rechteck 88">
                <a:extLst>
                  <a:ext uri="{FF2B5EF4-FFF2-40B4-BE49-F238E27FC236}">
                    <a16:creationId xmlns:a16="http://schemas.microsoft.com/office/drawing/2014/main" id="{DD7847A3-4717-5857-886C-A3F5588D4089}"/>
                  </a:ext>
                </a:extLst>
              </p:cNvPr>
              <p:cNvSpPr/>
              <p:nvPr userDrawn="1"/>
            </p:nvSpPr>
            <p:spPr>
              <a:xfrm>
                <a:off x="7702885" y="4905711"/>
                <a:ext cx="2025499" cy="1952290"/>
              </a:xfrm>
              <a:custGeom>
                <a:avLst/>
                <a:gdLst/>
                <a:ahLst/>
                <a:cxnLst/>
                <a:rect l="l" t="t" r="r" b="b"/>
                <a:pathLst>
                  <a:path w="2026174" h="1951999">
                    <a:moveTo>
                      <a:pt x="1368478" y="199"/>
                    </a:moveTo>
                    <a:lnTo>
                      <a:pt x="1697302" y="468912"/>
                    </a:lnTo>
                    <a:lnTo>
                      <a:pt x="656847" y="1951999"/>
                    </a:lnTo>
                    <a:lnTo>
                      <a:pt x="0" y="1951999"/>
                    </a:lnTo>
                    <a:close/>
                    <a:moveTo>
                      <a:pt x="2026174" y="130"/>
                    </a:moveTo>
                    <a:lnTo>
                      <a:pt x="2026125" y="199"/>
                    </a:lnTo>
                    <a:lnTo>
                      <a:pt x="2026077" y="130"/>
                    </a:lnTo>
                    <a:close/>
                    <a:moveTo>
                      <a:pt x="1368618" y="0"/>
                    </a:moveTo>
                    <a:lnTo>
                      <a:pt x="1697301" y="64"/>
                    </a:lnTo>
                    <a:lnTo>
                      <a:pt x="1368526" y="131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</p:grpSp>
      <p:graphicFrame>
        <p:nvGraphicFramePr>
          <p:cNvPr id="15" name="Object 2">
            <a:extLst>
              <a:ext uri="{FF2B5EF4-FFF2-40B4-BE49-F238E27FC236}">
                <a16:creationId xmlns:a16="http://schemas.microsoft.com/office/drawing/2014/main" id="{59276F23-6E8E-EE0E-F284-A9E83734A68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79425" y="207963"/>
          <a:ext cx="1876425" cy="1109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2" imgW="4540250" imgH="2686050" progId="">
                  <p:embed/>
                </p:oleObj>
              </mc:Choice>
              <mc:Fallback>
                <p:oleObj name="Image" r:id="rId2" imgW="4540250" imgH="2686050" progId="">
                  <p:embed/>
                  <p:pic>
                    <p:nvPicPr>
                      <p:cNvPr id="15" name="Object 2">
                        <a:extLst>
                          <a:ext uri="{FF2B5EF4-FFF2-40B4-BE49-F238E27FC236}">
                            <a16:creationId xmlns:a16="http://schemas.microsoft.com/office/drawing/2014/main" id="{59276F23-6E8E-EE0E-F284-A9E83734A68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9425" y="207963"/>
                        <a:ext cx="1876425" cy="1109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6" name="Immagine 38">
            <a:extLst>
              <a:ext uri="{FF2B5EF4-FFF2-40B4-BE49-F238E27FC236}">
                <a16:creationId xmlns:a16="http://schemas.microsoft.com/office/drawing/2014/main" id="{7AADF9E5-F0EF-A452-74A8-57082464475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3188" y="228600"/>
            <a:ext cx="1524000" cy="1238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2" name="Titel 1"/>
          <p:cNvSpPr>
            <a:spLocks noGrp="1"/>
          </p:cNvSpPr>
          <p:nvPr>
            <p:ph type="title"/>
          </p:nvPr>
        </p:nvSpPr>
        <p:spPr>
          <a:xfrm>
            <a:off x="485728" y="1608270"/>
            <a:ext cx="7920000" cy="1709843"/>
          </a:xfrm>
        </p:spPr>
        <p:txBody>
          <a:bodyPr anchor="b">
            <a:noAutofit/>
          </a:bodyPr>
          <a:lstStyle>
            <a:lvl1pPr algn="l">
              <a:lnSpc>
                <a:spcPct val="80000"/>
              </a:lnSpc>
              <a:defRPr sz="6000" b="0" cap="none" baseline="0">
                <a:solidFill>
                  <a:schemeClr val="accent1">
                    <a:lumMod val="50000"/>
                  </a:schemeClr>
                </a:solidFill>
                <a:latin typeface="Bebas Neue" panose="020B0506020202020201" pitchFamily="34" charset="0"/>
              </a:defRPr>
            </a:lvl1pPr>
          </a:lstStyle>
          <a:p>
            <a:r>
              <a:rPr lang="it-IT" dirty="0" err="1"/>
              <a:t>Fare clic per modificare lo stile del titolo</a:t>
            </a:r>
            <a:endParaRPr lang="en-US" dirty="0"/>
          </a:p>
        </p:txBody>
      </p:sp>
      <p:sp>
        <p:nvSpPr>
          <p:cNvPr id="43" name="Textplatzhalter 2"/>
          <p:cNvSpPr>
            <a:spLocks noGrp="1"/>
          </p:cNvSpPr>
          <p:nvPr>
            <p:ph type="body" idx="1"/>
          </p:nvPr>
        </p:nvSpPr>
        <p:spPr>
          <a:xfrm>
            <a:off x="485728" y="3393660"/>
            <a:ext cx="7920000" cy="666000"/>
          </a:xfrm>
          <a:prstGeom prst="rect">
            <a:avLst/>
          </a:prstGeom>
        </p:spPr>
        <p:txBody>
          <a:bodyPr/>
          <a:lstStyle>
            <a:lvl1pPr marL="0" marR="0" indent="0" algn="l" defTabSz="914127" rtl="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Wingdings" panose="05000000000000000000" pitchFamily="2" charset="2"/>
              <a:buNone/>
              <a:tabLst/>
              <a:defRPr sz="3200">
                <a:solidFill>
                  <a:schemeClr val="tx1">
                    <a:lumMod val="50000"/>
                    <a:lumOff val="50000"/>
                  </a:schemeClr>
                </a:solidFill>
                <a:latin typeface="Calibri Light" panose="020F0302020204030204" pitchFamily="34" charset="0"/>
              </a:defRPr>
            </a:lvl1pPr>
            <a:lvl2pPr marL="45706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1412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9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82825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74237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65650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</p:txBody>
      </p:sp>
    </p:spTree>
    <p:extLst>
      <p:ext uri="{BB962C8B-B14F-4D97-AF65-F5344CB8AC3E}">
        <p14:creationId xmlns:p14="http://schemas.microsoft.com/office/powerpoint/2010/main" val="123204965"/>
      </p:ext>
    </p:extLst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1"/>
          <p:cNvSpPr>
            <a:spLocks noGrp="1"/>
          </p:cNvSpPr>
          <p:nvPr>
            <p:ph type="title"/>
          </p:nvPr>
        </p:nvSpPr>
        <p:spPr>
          <a:xfrm>
            <a:off x="516255" y="410829"/>
            <a:ext cx="11134410" cy="1073123"/>
          </a:xfrm>
        </p:spPr>
        <p:txBody>
          <a:bodyPr rtlCol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516255" y="942477"/>
            <a:ext cx="11134410" cy="54147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it-IT" noProof="1"/>
              <a:t>Fare clic per modificare stili del testo dello schema</a:t>
            </a:r>
          </a:p>
        </p:txBody>
      </p:sp>
      <p:sp>
        <p:nvSpPr>
          <p:cNvPr id="17" name="Inhaltsplatzhalter 2"/>
          <p:cNvSpPr>
            <a:spLocks noGrp="1"/>
          </p:cNvSpPr>
          <p:nvPr>
            <p:ph idx="1"/>
          </p:nvPr>
        </p:nvSpPr>
        <p:spPr>
          <a:xfrm>
            <a:off x="516251" y="1483952"/>
            <a:ext cx="8460000" cy="4320000"/>
          </a:xfrm>
          <a:noFill/>
        </p:spPr>
        <p:txBody>
          <a:bodyPr/>
          <a:lstStyle>
            <a:lvl1pPr>
              <a:defRPr sz="23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9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66905499-9B22-1E36-E4C4-770F7AB2EFEA}"/>
              </a:ext>
            </a:extLst>
          </p:cNvPr>
          <p:cNvSpPr>
            <a:spLocks noGrp="1"/>
          </p:cNvSpPr>
          <p:nvPr userDrawn="1"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DEE01991-265E-C784-4A9A-2FCC88C36957}"/>
              </a:ext>
            </a:extLst>
          </p:cNvPr>
          <p:cNvSpPr>
            <a:spLocks noGrp="1"/>
          </p:cNvSpPr>
          <p:nvPr userDrawn="1"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40508-B941-0049-8879-A5DABE859363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277875629"/>
      </p:ext>
    </p:extLst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1"/>
          <p:cNvSpPr>
            <a:spLocks noGrp="1"/>
          </p:cNvSpPr>
          <p:nvPr>
            <p:ph type="title"/>
          </p:nvPr>
        </p:nvSpPr>
        <p:spPr>
          <a:xfrm>
            <a:off x="516255" y="410829"/>
            <a:ext cx="11134410" cy="1073123"/>
          </a:xfrm>
        </p:spPr>
        <p:txBody>
          <a:bodyPr rtlCol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516255" y="942477"/>
            <a:ext cx="11134410" cy="54147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it-IT" noProof="1"/>
              <a:t>Fare clic per modificare stili del testo dello schema</a:t>
            </a:r>
          </a:p>
        </p:txBody>
      </p:sp>
      <p:sp>
        <p:nvSpPr>
          <p:cNvPr id="14" name="Inhaltsplatzhalter 2"/>
          <p:cNvSpPr>
            <a:spLocks noGrp="1"/>
          </p:cNvSpPr>
          <p:nvPr>
            <p:ph idx="15"/>
          </p:nvPr>
        </p:nvSpPr>
        <p:spPr>
          <a:xfrm>
            <a:off x="516252" y="1483952"/>
            <a:ext cx="5324764" cy="4320000"/>
          </a:xfrm>
          <a:noFill/>
        </p:spPr>
        <p:txBody>
          <a:bodyPr/>
          <a:lstStyle>
            <a:lvl1pPr>
              <a:defRPr sz="23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9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15" name="Inhaltsplatzhalter 2"/>
          <p:cNvSpPr>
            <a:spLocks noGrp="1"/>
          </p:cNvSpPr>
          <p:nvPr>
            <p:ph idx="16"/>
          </p:nvPr>
        </p:nvSpPr>
        <p:spPr>
          <a:xfrm>
            <a:off x="6310800" y="1476439"/>
            <a:ext cx="5324764" cy="4320000"/>
          </a:xfrm>
          <a:noFill/>
        </p:spPr>
        <p:txBody>
          <a:bodyPr/>
          <a:lstStyle>
            <a:lvl1pPr>
              <a:defRPr sz="23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9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ADFAA749-85EC-F32B-2143-3D7CE4D8BA1D}"/>
              </a:ext>
            </a:extLst>
          </p:cNvPr>
          <p:cNvSpPr>
            <a:spLocks noGrp="1"/>
          </p:cNvSpPr>
          <p:nvPr userDrawn="1"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A13ED00B-F225-0BA2-CDB6-60A5F811548D}"/>
              </a:ext>
            </a:extLst>
          </p:cNvPr>
          <p:cNvSpPr>
            <a:spLocks noGrp="1"/>
          </p:cNvSpPr>
          <p:nvPr userDrawn="1"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6C2207-AF5C-7441-8E60-9C425FBE646D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721122117"/>
      </p:ext>
    </p:extLst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el 1"/>
          <p:cNvSpPr>
            <a:spLocks noGrp="1"/>
          </p:cNvSpPr>
          <p:nvPr>
            <p:ph type="title"/>
          </p:nvPr>
        </p:nvSpPr>
        <p:spPr>
          <a:xfrm>
            <a:off x="516255" y="410829"/>
            <a:ext cx="11134410" cy="1073123"/>
          </a:xfrm>
        </p:spPr>
        <p:txBody>
          <a:bodyPr rtlCol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516255" y="942477"/>
            <a:ext cx="11134410" cy="54147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it-IT" noProof="1"/>
              <a:t>Fare clic per modificare stili del testo dello schema</a:t>
            </a:r>
          </a:p>
        </p:txBody>
      </p:sp>
      <p:sp>
        <p:nvSpPr>
          <p:cNvPr id="14" name="Inhaltsplatzhalter 2"/>
          <p:cNvSpPr>
            <a:spLocks noGrp="1"/>
          </p:cNvSpPr>
          <p:nvPr>
            <p:ph idx="15"/>
          </p:nvPr>
        </p:nvSpPr>
        <p:spPr>
          <a:xfrm>
            <a:off x="516252" y="1483952"/>
            <a:ext cx="5324764" cy="4320000"/>
          </a:xfrm>
          <a:noFill/>
        </p:spPr>
        <p:txBody>
          <a:bodyPr/>
          <a:lstStyle>
            <a:lvl1pPr>
              <a:defRPr sz="23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9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en-US" dirty="0"/>
          </a:p>
        </p:txBody>
      </p:sp>
      <p:sp>
        <p:nvSpPr>
          <p:cNvPr id="8" name="Bildplatzhalter 2"/>
          <p:cNvSpPr>
            <a:spLocks noGrp="1"/>
          </p:cNvSpPr>
          <p:nvPr>
            <p:ph type="pic" sz="quarter" idx="16"/>
          </p:nvPr>
        </p:nvSpPr>
        <p:spPr>
          <a:xfrm>
            <a:off x="6310803" y="1483952"/>
            <a:ext cx="5879612" cy="4320000"/>
          </a:xfrm>
          <a:solidFill>
            <a:schemeClr val="bg1">
              <a:lumMod val="85000"/>
            </a:schemeClr>
          </a:solidFill>
        </p:spPr>
        <p:txBody>
          <a:bodyPr rtlCol="0">
            <a:noAutofit/>
          </a:bodyPr>
          <a:lstStyle>
            <a:lvl1pPr>
              <a:defRPr>
                <a:solidFill>
                  <a:schemeClr val="bg1">
                    <a:lumMod val="85000"/>
                  </a:schemeClr>
                </a:solidFill>
              </a:defRPr>
            </a:lvl1pPr>
          </a:lstStyle>
          <a:p>
            <a:pPr lvl="0"/>
            <a:endParaRPr lang="en-US" noProof="0"/>
          </a:p>
        </p:txBody>
      </p:sp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457BB9D8-AE69-5297-BC1A-8A8EAE57A5B4}"/>
              </a:ext>
            </a:extLst>
          </p:cNvPr>
          <p:cNvSpPr>
            <a:spLocks noGrp="1"/>
          </p:cNvSpPr>
          <p:nvPr userDrawn="1"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B095DE8B-70E5-B384-1EBD-63A9AEC0D7A0}"/>
              </a:ext>
            </a:extLst>
          </p:cNvPr>
          <p:cNvSpPr>
            <a:spLocks noGrp="1"/>
          </p:cNvSpPr>
          <p:nvPr userDrawn="1"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A9A45-310B-BC43-9939-AE81FCA469CD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570588583"/>
      </p:ext>
    </p:extLst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16255" y="410829"/>
            <a:ext cx="11134410" cy="1073123"/>
          </a:xfrm>
        </p:spPr>
        <p:txBody>
          <a:bodyPr rtlCol="0">
            <a:normAutofit/>
          </a:bodyPr>
          <a:lstStyle>
            <a:lvl1pPr>
              <a:defRPr lang="en-US" dirty="0"/>
            </a:lvl1pPr>
          </a:lstStyle>
          <a:p>
            <a:pPr lvl="0"/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6" name="Textplatzhalter 12"/>
          <p:cNvSpPr>
            <a:spLocks noGrp="1"/>
          </p:cNvSpPr>
          <p:nvPr>
            <p:ph type="body" sz="quarter" idx="13"/>
          </p:nvPr>
        </p:nvSpPr>
        <p:spPr>
          <a:xfrm>
            <a:off x="516253" y="942477"/>
            <a:ext cx="11133137" cy="541475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it-IT" noProof="1"/>
              <a:t>Fare clic per modificare stili del testo dello schema</a:t>
            </a:r>
          </a:p>
        </p:txBody>
      </p:sp>
      <p:sp>
        <p:nvSpPr>
          <p:cNvPr id="3" name="Fußzeilenplatzhalter 4">
            <a:extLst>
              <a:ext uri="{FF2B5EF4-FFF2-40B4-BE49-F238E27FC236}">
                <a16:creationId xmlns:a16="http://schemas.microsoft.com/office/drawing/2014/main" id="{60DC756E-EF94-08B5-67E2-8A14D7D3C1F4}"/>
              </a:ext>
            </a:extLst>
          </p:cNvPr>
          <p:cNvSpPr>
            <a:spLocks noGrp="1"/>
          </p:cNvSpPr>
          <p:nvPr userDrawn="1"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4" name="Foliennummernplatzhalter 5">
            <a:extLst>
              <a:ext uri="{FF2B5EF4-FFF2-40B4-BE49-F238E27FC236}">
                <a16:creationId xmlns:a16="http://schemas.microsoft.com/office/drawing/2014/main" id="{B1B9ED3D-4141-B771-846E-7A0490C7CDCE}"/>
              </a:ext>
            </a:extLst>
          </p:cNvPr>
          <p:cNvSpPr>
            <a:spLocks noGrp="1"/>
          </p:cNvSpPr>
          <p:nvPr userDrawn="1"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90FE32-E8AE-8841-B254-FE0645893C50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22094353"/>
      </p:ext>
    </p:extLst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ußzeilenplatzhalter 4">
            <a:extLst>
              <a:ext uri="{FF2B5EF4-FFF2-40B4-BE49-F238E27FC236}">
                <a16:creationId xmlns:a16="http://schemas.microsoft.com/office/drawing/2014/main" id="{1578F417-7091-E945-CB80-960E5953B33A}"/>
              </a:ext>
            </a:extLst>
          </p:cNvPr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3" name="Foliennummernplatzhalter 5">
            <a:extLst>
              <a:ext uri="{FF2B5EF4-FFF2-40B4-BE49-F238E27FC236}">
                <a16:creationId xmlns:a16="http://schemas.microsoft.com/office/drawing/2014/main" id="{6768D6BF-58D1-1689-F44C-76EB88A40793}"/>
              </a:ext>
            </a:extLst>
          </p:cNvPr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3C4CE-C566-AA42-A8BF-642143EE4654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36637305"/>
      </p:ext>
    </p:extLst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4">
            <a:extLst>
              <a:ext uri="{FF2B5EF4-FFF2-40B4-BE49-F238E27FC236}">
                <a16:creationId xmlns:a16="http://schemas.microsoft.com/office/drawing/2014/main" id="{D69C61E1-71C2-4DC2-D9AF-49DE5C825F16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6577013" y="3244850"/>
            <a:ext cx="5613400" cy="3613150"/>
            <a:chOff x="6577432" y="3245471"/>
            <a:chExt cx="5612981" cy="3612530"/>
          </a:xfrm>
        </p:grpSpPr>
        <p:grpSp>
          <p:nvGrpSpPr>
            <p:cNvPr id="3" name="Gruppieren 3">
              <a:extLst>
                <a:ext uri="{FF2B5EF4-FFF2-40B4-BE49-F238E27FC236}">
                  <a16:creationId xmlns:a16="http://schemas.microsoft.com/office/drawing/2014/main" id="{DB1E67A0-23F3-EF5A-4A5F-0F6C701BE773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7593020" y="3245471"/>
              <a:ext cx="4597393" cy="3612530"/>
              <a:chOff x="7593020" y="3245471"/>
              <a:chExt cx="4597393" cy="3612530"/>
            </a:xfrm>
          </p:grpSpPr>
          <p:sp>
            <p:nvSpPr>
              <p:cNvPr id="12" name="Flussdiagramm: Daten 6">
                <a:extLst>
                  <a:ext uri="{FF2B5EF4-FFF2-40B4-BE49-F238E27FC236}">
                    <a16:creationId xmlns:a16="http://schemas.microsoft.com/office/drawing/2014/main" id="{66A4180E-E6F3-05D2-41C6-1A0AC2A14B06}"/>
                  </a:ext>
                </a:extLst>
              </p:cNvPr>
              <p:cNvSpPr/>
              <p:nvPr userDrawn="1"/>
            </p:nvSpPr>
            <p:spPr>
              <a:xfrm rot="14100000" flipH="1" flipV="1">
                <a:off x="10072878" y="3264487"/>
                <a:ext cx="668223" cy="630190"/>
              </a:xfrm>
              <a:custGeom>
                <a:avLst/>
                <a:gdLst/>
                <a:ahLst/>
                <a:cxnLst/>
                <a:rect l="l" t="t" r="r" b="b"/>
                <a:pathLst>
                  <a:path w="668945" h="629378">
                    <a:moveTo>
                      <a:pt x="220252" y="314599"/>
                    </a:moveTo>
                    <a:lnTo>
                      <a:pt x="0" y="629286"/>
                    </a:lnTo>
                    <a:lnTo>
                      <a:pt x="33" y="629378"/>
                    </a:lnTo>
                    <a:lnTo>
                      <a:pt x="668945" y="628777"/>
                    </a:lnTo>
                    <a:lnTo>
                      <a:pt x="440728" y="0"/>
                    </a:lnTo>
                    <a:lnTo>
                      <a:pt x="440630" y="0"/>
                    </a:lnTo>
                    <a:close/>
                  </a:path>
                </a:pathLst>
              </a:cu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3" name="Rechteck 4">
                <a:extLst>
                  <a:ext uri="{FF2B5EF4-FFF2-40B4-BE49-F238E27FC236}">
                    <a16:creationId xmlns:a16="http://schemas.microsoft.com/office/drawing/2014/main" id="{F39D36F2-83B3-5030-CDE8-07490DCFDFBD}"/>
                  </a:ext>
                </a:extLst>
              </p:cNvPr>
              <p:cNvSpPr/>
              <p:nvPr userDrawn="1"/>
            </p:nvSpPr>
            <p:spPr>
              <a:xfrm>
                <a:off x="9956967" y="3486730"/>
                <a:ext cx="2233446" cy="3183979"/>
              </a:xfrm>
              <a:custGeom>
                <a:avLst/>
                <a:gdLst/>
                <a:ahLst/>
                <a:cxnLst/>
                <a:rect l="l" t="t" r="r" b="b"/>
                <a:pathLst>
                  <a:path w="2233562" h="3183919">
                    <a:moveTo>
                      <a:pt x="768385" y="232"/>
                    </a:moveTo>
                    <a:lnTo>
                      <a:pt x="2233562" y="2089951"/>
                    </a:lnTo>
                    <a:lnTo>
                      <a:pt x="2233562" y="3183919"/>
                    </a:lnTo>
                    <a:lnTo>
                      <a:pt x="384221" y="547828"/>
                    </a:lnTo>
                    <a:close/>
                    <a:moveTo>
                      <a:pt x="0" y="152"/>
                    </a:moveTo>
                    <a:lnTo>
                      <a:pt x="113" y="152"/>
                    </a:lnTo>
                    <a:lnTo>
                      <a:pt x="56" y="232"/>
                    </a:lnTo>
                    <a:close/>
                    <a:moveTo>
                      <a:pt x="768221" y="0"/>
                    </a:moveTo>
                    <a:lnTo>
                      <a:pt x="768328" y="152"/>
                    </a:lnTo>
                    <a:lnTo>
                      <a:pt x="384220" y="75"/>
                    </a:lnTo>
                    <a:close/>
                  </a:path>
                </a:pathLst>
              </a:custGeom>
              <a:solidFill>
                <a:schemeClr val="tx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14" name="Rechteck 90">
                <a:extLst>
                  <a:ext uri="{FF2B5EF4-FFF2-40B4-BE49-F238E27FC236}">
                    <a16:creationId xmlns:a16="http://schemas.microsoft.com/office/drawing/2014/main" id="{214D188F-2D5D-C278-CDDD-D5C0CBA8B9A3}"/>
                  </a:ext>
                </a:extLst>
              </p:cNvPr>
              <p:cNvSpPr/>
              <p:nvPr userDrawn="1"/>
            </p:nvSpPr>
            <p:spPr>
              <a:xfrm>
                <a:off x="7593356" y="3486730"/>
                <a:ext cx="3131903" cy="3371271"/>
              </a:xfrm>
              <a:custGeom>
                <a:avLst/>
                <a:gdLst/>
                <a:ahLst/>
                <a:cxnLst/>
                <a:rect l="l" t="t" r="r" b="b"/>
                <a:pathLst>
                  <a:path w="3132274" h="3371747">
                    <a:moveTo>
                      <a:pt x="2363890" y="233"/>
                    </a:moveTo>
                    <a:lnTo>
                      <a:pt x="2748053" y="547829"/>
                    </a:lnTo>
                    <a:lnTo>
                      <a:pt x="766942" y="3371747"/>
                    </a:lnTo>
                    <a:lnTo>
                      <a:pt x="0" y="3371747"/>
                    </a:lnTo>
                    <a:close/>
                    <a:moveTo>
                      <a:pt x="3132274" y="152"/>
                    </a:moveTo>
                    <a:lnTo>
                      <a:pt x="3132217" y="233"/>
                    </a:lnTo>
                    <a:lnTo>
                      <a:pt x="3132161" y="152"/>
                    </a:lnTo>
                    <a:close/>
                    <a:moveTo>
                      <a:pt x="2364053" y="0"/>
                    </a:moveTo>
                    <a:lnTo>
                      <a:pt x="2748053" y="76"/>
                    </a:lnTo>
                    <a:lnTo>
                      <a:pt x="2363946" y="152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4" name="Gruppieren 1">
              <a:extLst>
                <a:ext uri="{FF2B5EF4-FFF2-40B4-BE49-F238E27FC236}">
                  <a16:creationId xmlns:a16="http://schemas.microsoft.com/office/drawing/2014/main" id="{1904F56E-A57A-2CEC-D28A-2CB7F7193C3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6577432" y="5180674"/>
              <a:ext cx="2563671" cy="1677327"/>
              <a:chOff x="6577432" y="5180674"/>
              <a:chExt cx="2563671" cy="1677327"/>
            </a:xfrm>
          </p:grpSpPr>
          <p:sp>
            <p:nvSpPr>
              <p:cNvPr id="9" name="Flussdiagramm: Daten 6">
                <a:extLst>
                  <a:ext uri="{FF2B5EF4-FFF2-40B4-BE49-F238E27FC236}">
                    <a16:creationId xmlns:a16="http://schemas.microsoft.com/office/drawing/2014/main" id="{B35ED970-6CB8-76D5-D790-D8F9D6A49A88}"/>
                  </a:ext>
                </a:extLst>
              </p:cNvPr>
              <p:cNvSpPr/>
              <p:nvPr userDrawn="1"/>
            </p:nvSpPr>
            <p:spPr>
              <a:xfrm rot="14100000" flipH="1" flipV="1">
                <a:off x="7726712" y="5189810"/>
                <a:ext cx="328556" cy="309539"/>
              </a:xfrm>
              <a:custGeom>
                <a:avLst/>
                <a:gdLst/>
                <a:ahLst/>
                <a:cxnLst/>
                <a:rect l="l" t="t" r="r" b="b"/>
                <a:pathLst>
                  <a:path w="328909" h="309456">
                    <a:moveTo>
                      <a:pt x="108294" y="154684"/>
                    </a:moveTo>
                    <a:lnTo>
                      <a:pt x="0" y="309410"/>
                    </a:lnTo>
                    <a:lnTo>
                      <a:pt x="16" y="309456"/>
                    </a:lnTo>
                    <a:lnTo>
                      <a:pt x="328909" y="309160"/>
                    </a:lnTo>
                    <a:lnTo>
                      <a:pt x="216699" y="0"/>
                    </a:lnTo>
                    <a:lnTo>
                      <a:pt x="216651" y="0"/>
                    </a:lnTo>
                    <a:close/>
                  </a:path>
                </a:pathLst>
              </a:custGeom>
              <a:solidFill>
                <a:schemeClr val="tx2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10" name="Rechteck 89">
                <a:extLst>
                  <a:ext uri="{FF2B5EF4-FFF2-40B4-BE49-F238E27FC236}">
                    <a16:creationId xmlns:a16="http://schemas.microsoft.com/office/drawing/2014/main" id="{43EE6C10-D87F-2789-DBB8-2D3C026BE5AF}"/>
                  </a:ext>
                </a:extLst>
              </p:cNvPr>
              <p:cNvSpPr/>
              <p:nvPr userDrawn="1"/>
            </p:nvSpPr>
            <p:spPr>
              <a:xfrm>
                <a:off x="7669551" y="5299344"/>
                <a:ext cx="1471502" cy="1558657"/>
              </a:xfrm>
              <a:custGeom>
                <a:avLst/>
                <a:gdLst/>
                <a:ahLst/>
                <a:cxnLst/>
                <a:rect l="l" t="t" r="r" b="b"/>
                <a:pathLst>
                  <a:path w="1470749" h="1558938">
                    <a:moveTo>
                      <a:pt x="377802" y="114"/>
                    </a:moveTo>
                    <a:lnTo>
                      <a:pt x="1470749" y="1558938"/>
                    </a:lnTo>
                    <a:lnTo>
                      <a:pt x="1093614" y="1558938"/>
                    </a:lnTo>
                    <a:lnTo>
                      <a:pt x="188914" y="269358"/>
                    </a:lnTo>
                    <a:close/>
                    <a:moveTo>
                      <a:pt x="0" y="75"/>
                    </a:moveTo>
                    <a:lnTo>
                      <a:pt x="55" y="75"/>
                    </a:lnTo>
                    <a:lnTo>
                      <a:pt x="26" y="115"/>
                    </a:lnTo>
                    <a:close/>
                    <a:moveTo>
                      <a:pt x="377722" y="0"/>
                    </a:moveTo>
                    <a:lnTo>
                      <a:pt x="377774" y="75"/>
                    </a:lnTo>
                    <a:lnTo>
                      <a:pt x="188914" y="37"/>
                    </a:lnTo>
                    <a:close/>
                  </a:path>
                </a:pathLst>
              </a:cu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11" name="Rechteck 91">
                <a:extLst>
                  <a:ext uri="{FF2B5EF4-FFF2-40B4-BE49-F238E27FC236}">
                    <a16:creationId xmlns:a16="http://schemas.microsoft.com/office/drawing/2014/main" id="{F1B12F6E-2C3A-4EF8-49CB-B1E38D99ACE1}"/>
                  </a:ext>
                </a:extLst>
              </p:cNvPr>
              <p:cNvSpPr/>
              <p:nvPr userDrawn="1"/>
            </p:nvSpPr>
            <p:spPr>
              <a:xfrm>
                <a:off x="6577432" y="5299344"/>
                <a:ext cx="1471502" cy="1558657"/>
              </a:xfrm>
              <a:custGeom>
                <a:avLst/>
                <a:gdLst/>
                <a:ahLst/>
                <a:cxnLst/>
                <a:rect l="l" t="t" r="r" b="b"/>
                <a:pathLst>
                  <a:path w="1470748" h="1558937">
                    <a:moveTo>
                      <a:pt x="1092946" y="114"/>
                    </a:moveTo>
                    <a:lnTo>
                      <a:pt x="1281834" y="269358"/>
                    </a:lnTo>
                    <a:lnTo>
                      <a:pt x="377134" y="1558937"/>
                    </a:lnTo>
                    <a:lnTo>
                      <a:pt x="0" y="1558937"/>
                    </a:lnTo>
                    <a:close/>
                    <a:moveTo>
                      <a:pt x="1470748" y="75"/>
                    </a:moveTo>
                    <a:lnTo>
                      <a:pt x="1470720" y="115"/>
                    </a:lnTo>
                    <a:lnTo>
                      <a:pt x="1470693" y="75"/>
                    </a:lnTo>
                    <a:close/>
                    <a:moveTo>
                      <a:pt x="1093026" y="0"/>
                    </a:moveTo>
                    <a:lnTo>
                      <a:pt x="1281833" y="37"/>
                    </a:lnTo>
                    <a:lnTo>
                      <a:pt x="1092974" y="75"/>
                    </a:lnTo>
                    <a:close/>
                  </a:path>
                </a:pathLst>
              </a:cu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  <p:grpSp>
          <p:nvGrpSpPr>
            <p:cNvPr id="5" name="Gruppieren 2">
              <a:extLst>
                <a:ext uri="{FF2B5EF4-FFF2-40B4-BE49-F238E27FC236}">
                  <a16:creationId xmlns:a16="http://schemas.microsoft.com/office/drawing/2014/main" id="{CCD47335-4C02-4DB0-5BB6-1C455BC8CE17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7702310" y="4699902"/>
              <a:ext cx="3394601" cy="2158099"/>
              <a:chOff x="7702310" y="4699902"/>
              <a:chExt cx="3394601" cy="2158099"/>
            </a:xfrm>
          </p:grpSpPr>
          <p:sp>
            <p:nvSpPr>
              <p:cNvPr id="6" name="Flussdiagramm: Daten 6">
                <a:extLst>
                  <a:ext uri="{FF2B5EF4-FFF2-40B4-BE49-F238E27FC236}">
                    <a16:creationId xmlns:a16="http://schemas.microsoft.com/office/drawing/2014/main" id="{5511DC94-AD6A-36F2-4EC6-16DC2D1AE498}"/>
                  </a:ext>
                </a:extLst>
              </p:cNvPr>
              <p:cNvSpPr/>
              <p:nvPr userDrawn="1"/>
            </p:nvSpPr>
            <p:spPr>
              <a:xfrm rot="14100000" flipH="1" flipV="1">
                <a:off x="9169653" y="4716805"/>
                <a:ext cx="572990" cy="538122"/>
              </a:xfrm>
              <a:custGeom>
                <a:avLst/>
                <a:gdLst/>
                <a:ahLst/>
                <a:cxnLst/>
                <a:rect l="l" t="t" r="r" b="b"/>
                <a:pathLst>
                  <a:path w="572582" h="538714">
                    <a:moveTo>
                      <a:pt x="188525" y="269280"/>
                    </a:moveTo>
                    <a:lnTo>
                      <a:pt x="0" y="538634"/>
                    </a:lnTo>
                    <a:lnTo>
                      <a:pt x="29" y="538714"/>
                    </a:lnTo>
                    <a:lnTo>
                      <a:pt x="572582" y="538199"/>
                    </a:lnTo>
                    <a:lnTo>
                      <a:pt x="377240" y="0"/>
                    </a:lnTo>
                    <a:lnTo>
                      <a:pt x="377156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dirty="0"/>
              </a:p>
            </p:txBody>
          </p:sp>
          <p:sp>
            <p:nvSpPr>
              <p:cNvPr id="7" name="Rechteck 87">
                <a:extLst>
                  <a:ext uri="{FF2B5EF4-FFF2-40B4-BE49-F238E27FC236}">
                    <a16:creationId xmlns:a16="http://schemas.microsoft.com/office/drawing/2014/main" id="{B5B4A009-7939-35BB-3FAC-73D3B72E434E}"/>
                  </a:ext>
                </a:extLst>
              </p:cNvPr>
              <p:cNvSpPr/>
              <p:nvPr userDrawn="1"/>
            </p:nvSpPr>
            <p:spPr>
              <a:xfrm>
                <a:off x="9071208" y="4905711"/>
                <a:ext cx="2025499" cy="1952290"/>
              </a:xfrm>
              <a:custGeom>
                <a:avLst/>
                <a:gdLst/>
                <a:ahLst/>
                <a:cxnLst/>
                <a:rect l="l" t="t" r="r" b="b"/>
                <a:pathLst>
                  <a:path w="2026174" h="1952001">
                    <a:moveTo>
                      <a:pt x="657696" y="199"/>
                    </a:moveTo>
                    <a:lnTo>
                      <a:pt x="2026174" y="1952001"/>
                    </a:lnTo>
                    <a:lnTo>
                      <a:pt x="1369329" y="1952001"/>
                    </a:lnTo>
                    <a:lnTo>
                      <a:pt x="328872" y="468912"/>
                    </a:lnTo>
                    <a:close/>
                    <a:moveTo>
                      <a:pt x="96" y="130"/>
                    </a:moveTo>
                    <a:lnTo>
                      <a:pt x="48" y="200"/>
                    </a:lnTo>
                    <a:lnTo>
                      <a:pt x="0" y="130"/>
                    </a:lnTo>
                    <a:close/>
                    <a:moveTo>
                      <a:pt x="657556" y="0"/>
                    </a:moveTo>
                    <a:lnTo>
                      <a:pt x="657647" y="130"/>
                    </a:lnTo>
                    <a:lnTo>
                      <a:pt x="328872" y="65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  <p:sp>
            <p:nvSpPr>
              <p:cNvPr id="8" name="Rechteck 88">
                <a:extLst>
                  <a:ext uri="{FF2B5EF4-FFF2-40B4-BE49-F238E27FC236}">
                    <a16:creationId xmlns:a16="http://schemas.microsoft.com/office/drawing/2014/main" id="{D8AD7BFA-2B40-CF59-08FD-FB64D1B3807B}"/>
                  </a:ext>
                </a:extLst>
              </p:cNvPr>
              <p:cNvSpPr/>
              <p:nvPr userDrawn="1"/>
            </p:nvSpPr>
            <p:spPr>
              <a:xfrm>
                <a:off x="7702885" y="4905711"/>
                <a:ext cx="2025499" cy="1952290"/>
              </a:xfrm>
              <a:custGeom>
                <a:avLst/>
                <a:gdLst/>
                <a:ahLst/>
                <a:cxnLst/>
                <a:rect l="l" t="t" r="r" b="b"/>
                <a:pathLst>
                  <a:path w="2026174" h="1951999">
                    <a:moveTo>
                      <a:pt x="1368478" y="199"/>
                    </a:moveTo>
                    <a:lnTo>
                      <a:pt x="1697302" y="468912"/>
                    </a:lnTo>
                    <a:lnTo>
                      <a:pt x="656847" y="1951999"/>
                    </a:lnTo>
                    <a:lnTo>
                      <a:pt x="0" y="1951999"/>
                    </a:lnTo>
                    <a:close/>
                    <a:moveTo>
                      <a:pt x="2026174" y="130"/>
                    </a:moveTo>
                    <a:lnTo>
                      <a:pt x="2026125" y="199"/>
                    </a:lnTo>
                    <a:lnTo>
                      <a:pt x="2026077" y="130"/>
                    </a:lnTo>
                    <a:close/>
                    <a:moveTo>
                      <a:pt x="1368618" y="0"/>
                    </a:moveTo>
                    <a:lnTo>
                      <a:pt x="1697301" y="64"/>
                    </a:lnTo>
                    <a:lnTo>
                      <a:pt x="1368526" y="131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defTabSz="914035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/>
              </a:p>
            </p:txBody>
          </p:sp>
        </p:grpSp>
      </p:grpSp>
      <p:sp>
        <p:nvSpPr>
          <p:cNvPr id="15" name="Fußzeilenplatzhalter 4">
            <a:extLst>
              <a:ext uri="{FF2B5EF4-FFF2-40B4-BE49-F238E27FC236}">
                <a16:creationId xmlns:a16="http://schemas.microsoft.com/office/drawing/2014/main" id="{1EC22A14-7001-80FA-6ECB-D29DF5981CD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16" name="Foliennummernplatzhalter 5">
            <a:extLst>
              <a:ext uri="{FF2B5EF4-FFF2-40B4-BE49-F238E27FC236}">
                <a16:creationId xmlns:a16="http://schemas.microsoft.com/office/drawing/2014/main" id="{C841822A-361B-D9F2-B43C-8DCD7632038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DA996F-6019-CB4B-A391-8D14D3F2B43F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459538200"/>
      </p:ext>
    </p:extLst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4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21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oleObject" Target="../embeddings/oleObject1.bin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2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uppieren 146">
            <a:extLst>
              <a:ext uri="{FF2B5EF4-FFF2-40B4-BE49-F238E27FC236}">
                <a16:creationId xmlns:a16="http://schemas.microsoft.com/office/drawing/2014/main" id="{98EBE367-E904-4D24-7F78-49B637A267E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1588" y="-373063"/>
            <a:ext cx="12192001" cy="7224713"/>
            <a:chOff x="-1587" y="-372423"/>
            <a:chExt cx="12192000" cy="7224074"/>
          </a:xfrm>
        </p:grpSpPr>
        <p:grpSp>
          <p:nvGrpSpPr>
            <p:cNvPr id="1031" name="Gruppieren 145">
              <a:extLst>
                <a:ext uri="{FF2B5EF4-FFF2-40B4-BE49-F238E27FC236}">
                  <a16:creationId xmlns:a16="http://schemas.microsoft.com/office/drawing/2014/main" id="{C672908C-934B-C959-8ABF-E56B16B8131C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8469852" y="-372423"/>
              <a:ext cx="3557487" cy="2031571"/>
              <a:chOff x="8469852" y="-372423"/>
              <a:chExt cx="3557487" cy="2031571"/>
            </a:xfrm>
          </p:grpSpPr>
          <p:grpSp>
            <p:nvGrpSpPr>
              <p:cNvPr id="1035" name="Gruppieren 142">
                <a:extLst>
                  <a:ext uri="{FF2B5EF4-FFF2-40B4-BE49-F238E27FC236}">
                    <a16:creationId xmlns:a16="http://schemas.microsoft.com/office/drawing/2014/main" id="{0F9595A9-BC94-ED1E-6746-2F582C863356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9963722" y="-372423"/>
                <a:ext cx="2063617" cy="2031571"/>
                <a:chOff x="9963722" y="-372423"/>
                <a:chExt cx="2063617" cy="2031571"/>
              </a:xfrm>
            </p:grpSpPr>
            <p:sp>
              <p:nvSpPr>
                <p:cNvPr id="137" name="Rechteck 136">
                  <a:extLst>
                    <a:ext uri="{FF2B5EF4-FFF2-40B4-BE49-F238E27FC236}">
                      <a16:creationId xmlns:a16="http://schemas.microsoft.com/office/drawing/2014/main" id="{F2D1EEBD-CA04-ED96-0974-469366D5C985}"/>
                    </a:ext>
                  </a:extLst>
                </p:cNvPr>
                <p:cNvSpPr/>
                <p:nvPr userDrawn="1"/>
              </p:nvSpPr>
              <p:spPr>
                <a:xfrm>
                  <a:off x="10350500" y="607"/>
                  <a:ext cx="1676400" cy="12936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6064" h="1294816">
                      <a:moveTo>
                        <a:pt x="768328" y="1294665"/>
                      </a:moveTo>
                      <a:lnTo>
                        <a:pt x="768221" y="1294816"/>
                      </a:lnTo>
                      <a:lnTo>
                        <a:pt x="384220" y="1294741"/>
                      </a:lnTo>
                      <a:close/>
                      <a:moveTo>
                        <a:pt x="56" y="1294584"/>
                      </a:moveTo>
                      <a:lnTo>
                        <a:pt x="113" y="1294664"/>
                      </a:lnTo>
                      <a:lnTo>
                        <a:pt x="0" y="1294664"/>
                      </a:lnTo>
                      <a:close/>
                      <a:moveTo>
                        <a:pt x="908268" y="0"/>
                      </a:moveTo>
                      <a:lnTo>
                        <a:pt x="1676064" y="0"/>
                      </a:lnTo>
                      <a:lnTo>
                        <a:pt x="768385" y="1294584"/>
                      </a:lnTo>
                      <a:lnTo>
                        <a:pt x="384221" y="746988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sp>
              <p:nvSpPr>
                <p:cNvPr id="125" name="Flussdiagramm: Daten 6">
                  <a:extLst>
                    <a:ext uri="{FF2B5EF4-FFF2-40B4-BE49-F238E27FC236}">
                      <a16:creationId xmlns:a16="http://schemas.microsoft.com/office/drawing/2014/main" id="{7B142C0F-A43D-8520-BDC9-2ED4805ED4DC}"/>
                    </a:ext>
                  </a:extLst>
                </p:cNvPr>
                <p:cNvSpPr/>
                <p:nvPr userDrawn="1"/>
              </p:nvSpPr>
              <p:spPr>
                <a:xfrm rot="14100000">
                  <a:off x="9262358" y="328369"/>
                  <a:ext cx="2031821" cy="6302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1571" h="630368">
                      <a:moveTo>
                        <a:pt x="440695" y="990"/>
                      </a:moveTo>
                      <a:lnTo>
                        <a:pt x="220318" y="315588"/>
                      </a:lnTo>
                      <a:lnTo>
                        <a:pt x="440509" y="991"/>
                      </a:lnTo>
                      <a:close/>
                      <a:moveTo>
                        <a:pt x="99" y="630367"/>
                      </a:moveTo>
                      <a:lnTo>
                        <a:pt x="0" y="630368"/>
                      </a:lnTo>
                      <a:lnTo>
                        <a:pt x="65" y="630275"/>
                      </a:lnTo>
                      <a:close/>
                      <a:moveTo>
                        <a:pt x="2031571" y="0"/>
                      </a:moveTo>
                      <a:lnTo>
                        <a:pt x="1591184" y="628938"/>
                      </a:lnTo>
                      <a:lnTo>
                        <a:pt x="669011" y="629766"/>
                      </a:lnTo>
                      <a:lnTo>
                        <a:pt x="440794" y="991"/>
                      </a:ln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  <p:sp>
              <p:nvSpPr>
                <p:cNvPr id="126" name="Flussdiagramm: Daten 6">
                  <a:extLst>
                    <a:ext uri="{FF2B5EF4-FFF2-40B4-BE49-F238E27FC236}">
                      <a16:creationId xmlns:a16="http://schemas.microsoft.com/office/drawing/2014/main" id="{60092D34-F1A1-DE4F-1C3F-058FE7B03394}"/>
                    </a:ext>
                  </a:extLst>
                </p:cNvPr>
                <p:cNvSpPr/>
                <p:nvPr userDrawn="1"/>
              </p:nvSpPr>
              <p:spPr>
                <a:xfrm rot="7500000" flipH="1">
                  <a:off x="10466418" y="886326"/>
                  <a:ext cx="668279" cy="6302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8945" h="629378">
                      <a:moveTo>
                        <a:pt x="220252" y="314599"/>
                      </a:moveTo>
                      <a:lnTo>
                        <a:pt x="0" y="629286"/>
                      </a:lnTo>
                      <a:lnTo>
                        <a:pt x="33" y="629378"/>
                      </a:lnTo>
                      <a:lnTo>
                        <a:pt x="668945" y="628777"/>
                      </a:lnTo>
                      <a:lnTo>
                        <a:pt x="440728" y="0"/>
                      </a:lnTo>
                      <a:lnTo>
                        <a:pt x="440630" y="0"/>
                      </a:lnTo>
                      <a:close/>
                    </a:path>
                  </a:pathLst>
                </a:custGeom>
                <a:solidFill>
                  <a:schemeClr val="bg2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</p:grpSp>
          <p:grpSp>
            <p:nvGrpSpPr>
              <p:cNvPr id="1036" name="Gruppieren 144">
                <a:extLst>
                  <a:ext uri="{FF2B5EF4-FFF2-40B4-BE49-F238E27FC236}">
                    <a16:creationId xmlns:a16="http://schemas.microsoft.com/office/drawing/2014/main" id="{F271A8EC-DF9F-5BC7-A74C-4C6B8A61EBAA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8469852" y="-203236"/>
                <a:ext cx="1164785" cy="1176456"/>
                <a:chOff x="8469852" y="-203236"/>
                <a:chExt cx="1164785" cy="1176456"/>
              </a:xfrm>
            </p:grpSpPr>
            <p:sp>
              <p:nvSpPr>
                <p:cNvPr id="142" name="Rechteck 141">
                  <a:extLst>
                    <a:ext uri="{FF2B5EF4-FFF2-40B4-BE49-F238E27FC236}">
                      <a16:creationId xmlns:a16="http://schemas.microsoft.com/office/drawing/2014/main" id="{0E98F0B0-B515-5247-CD12-24FE46A6BE24}"/>
                    </a:ext>
                  </a:extLst>
                </p:cNvPr>
                <p:cNvSpPr/>
                <p:nvPr userDrawn="1"/>
              </p:nvSpPr>
              <p:spPr>
                <a:xfrm>
                  <a:off x="8710613" y="607"/>
                  <a:ext cx="923925" cy="7778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3203" h="777996">
                      <a:moveTo>
                        <a:pt x="377775" y="777921"/>
                      </a:moveTo>
                      <a:lnTo>
                        <a:pt x="377723" y="777996"/>
                      </a:lnTo>
                      <a:lnTo>
                        <a:pt x="188914" y="777959"/>
                      </a:lnTo>
                      <a:close/>
                      <a:moveTo>
                        <a:pt x="27" y="777881"/>
                      </a:moveTo>
                      <a:lnTo>
                        <a:pt x="55" y="777921"/>
                      </a:lnTo>
                      <a:lnTo>
                        <a:pt x="0" y="777921"/>
                      </a:lnTo>
                      <a:close/>
                      <a:moveTo>
                        <a:pt x="545748" y="0"/>
                      </a:moveTo>
                      <a:lnTo>
                        <a:pt x="923203" y="0"/>
                      </a:lnTo>
                      <a:lnTo>
                        <a:pt x="377803" y="777882"/>
                      </a:lnTo>
                      <a:lnTo>
                        <a:pt x="188915" y="508638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sp>
              <p:nvSpPr>
                <p:cNvPr id="129" name="Flussdiagramm: Daten 6">
                  <a:extLst>
                    <a:ext uri="{FF2B5EF4-FFF2-40B4-BE49-F238E27FC236}">
                      <a16:creationId xmlns:a16="http://schemas.microsoft.com/office/drawing/2014/main" id="{B9D4B5C9-71A1-E93C-D0FD-E9C8F6648C14}"/>
                    </a:ext>
                  </a:extLst>
                </p:cNvPr>
                <p:cNvSpPr/>
                <p:nvPr userDrawn="1"/>
              </p:nvSpPr>
              <p:spPr>
                <a:xfrm rot="14100000">
                  <a:off x="8035977" y="230761"/>
                  <a:ext cx="1176234" cy="3095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6456" h="310052">
                      <a:moveTo>
                        <a:pt x="216683" y="598"/>
                      </a:moveTo>
                      <a:lnTo>
                        <a:pt x="108326" y="155280"/>
                      </a:lnTo>
                      <a:lnTo>
                        <a:pt x="216592" y="597"/>
                      </a:lnTo>
                      <a:close/>
                      <a:moveTo>
                        <a:pt x="49" y="310052"/>
                      </a:moveTo>
                      <a:lnTo>
                        <a:pt x="0" y="310052"/>
                      </a:lnTo>
                      <a:lnTo>
                        <a:pt x="32" y="310008"/>
                      </a:lnTo>
                      <a:close/>
                      <a:moveTo>
                        <a:pt x="1176456" y="0"/>
                      </a:moveTo>
                      <a:lnTo>
                        <a:pt x="959958" y="309190"/>
                      </a:lnTo>
                      <a:lnTo>
                        <a:pt x="328941" y="309757"/>
                      </a:lnTo>
                      <a:lnTo>
                        <a:pt x="216731" y="597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  <p:sp>
              <p:nvSpPr>
                <p:cNvPr id="130" name="Flussdiagramm: Daten 6">
                  <a:extLst>
                    <a:ext uri="{FF2B5EF4-FFF2-40B4-BE49-F238E27FC236}">
                      <a16:creationId xmlns:a16="http://schemas.microsoft.com/office/drawing/2014/main" id="{CC5C33CC-B1D4-BCCC-C878-CF32CCE3C491}"/>
                    </a:ext>
                  </a:extLst>
                </p:cNvPr>
                <p:cNvSpPr/>
                <p:nvPr userDrawn="1"/>
              </p:nvSpPr>
              <p:spPr>
                <a:xfrm rot="7500000" flipH="1">
                  <a:off x="8766984" y="577599"/>
                  <a:ext cx="330171" cy="3095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909" h="309456">
                      <a:moveTo>
                        <a:pt x="108294" y="154684"/>
                      </a:moveTo>
                      <a:lnTo>
                        <a:pt x="0" y="309410"/>
                      </a:lnTo>
                      <a:lnTo>
                        <a:pt x="16" y="309456"/>
                      </a:lnTo>
                      <a:lnTo>
                        <a:pt x="328909" y="309160"/>
                      </a:lnTo>
                      <a:lnTo>
                        <a:pt x="216699" y="0"/>
                      </a:lnTo>
                      <a:lnTo>
                        <a:pt x="216651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</p:grpSp>
          <p:grpSp>
            <p:nvGrpSpPr>
              <p:cNvPr id="1037" name="Gruppieren 143">
                <a:extLst>
                  <a:ext uri="{FF2B5EF4-FFF2-40B4-BE49-F238E27FC236}">
                    <a16:creationId xmlns:a16="http://schemas.microsoft.com/office/drawing/2014/main" id="{935D5987-CEC4-C619-F75D-6D8239DE2F5F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9790486" y="-254075"/>
                <a:ext cx="1139526" cy="1012205"/>
                <a:chOff x="9790486" y="-254075"/>
                <a:chExt cx="1139526" cy="1012205"/>
              </a:xfrm>
            </p:grpSpPr>
            <p:sp>
              <p:nvSpPr>
                <p:cNvPr id="139" name="Rechteck 138">
                  <a:extLst>
                    <a:ext uri="{FF2B5EF4-FFF2-40B4-BE49-F238E27FC236}">
                      <a16:creationId xmlns:a16="http://schemas.microsoft.com/office/drawing/2014/main" id="{CCA5C35A-5164-CC51-2778-71E0336EECE3}"/>
                    </a:ext>
                  </a:extLst>
                </p:cNvPr>
                <p:cNvSpPr/>
                <p:nvPr userDrawn="1"/>
              </p:nvSpPr>
              <p:spPr>
                <a:xfrm>
                  <a:off x="9912350" y="607"/>
                  <a:ext cx="1017588" cy="5111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6625" h="512124">
                      <a:moveTo>
                        <a:pt x="657647" y="511994"/>
                      </a:moveTo>
                      <a:lnTo>
                        <a:pt x="657556" y="512124"/>
                      </a:lnTo>
                      <a:lnTo>
                        <a:pt x="328872" y="512059"/>
                      </a:lnTo>
                      <a:close/>
                      <a:moveTo>
                        <a:pt x="48" y="511925"/>
                      </a:moveTo>
                      <a:lnTo>
                        <a:pt x="96" y="511994"/>
                      </a:lnTo>
                      <a:lnTo>
                        <a:pt x="0" y="511994"/>
                      </a:lnTo>
                      <a:close/>
                      <a:moveTo>
                        <a:pt x="359187" y="0"/>
                      </a:moveTo>
                      <a:lnTo>
                        <a:pt x="1016625" y="0"/>
                      </a:lnTo>
                      <a:lnTo>
                        <a:pt x="657696" y="511925"/>
                      </a:lnTo>
                      <a:lnTo>
                        <a:pt x="328872" y="43212"/>
                      </a:lnTo>
                      <a:close/>
                    </a:path>
                  </a:pathLst>
                </a:cu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sp>
              <p:nvSpPr>
                <p:cNvPr id="133" name="Flussdiagramm: Daten 6">
                  <a:extLst>
                    <a:ext uri="{FF2B5EF4-FFF2-40B4-BE49-F238E27FC236}">
                      <a16:creationId xmlns:a16="http://schemas.microsoft.com/office/drawing/2014/main" id="{354E849A-3316-7012-D968-E23487B041E6}"/>
                    </a:ext>
                  </a:extLst>
                </p:cNvPr>
                <p:cNvSpPr/>
                <p:nvPr userDrawn="1"/>
              </p:nvSpPr>
              <p:spPr>
                <a:xfrm rot="14100000">
                  <a:off x="9554414" y="-17671"/>
                  <a:ext cx="1011148" cy="53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2205" h="539109">
                      <a:moveTo>
                        <a:pt x="377213" y="396"/>
                      </a:moveTo>
                      <a:lnTo>
                        <a:pt x="188581" y="269674"/>
                      </a:lnTo>
                      <a:lnTo>
                        <a:pt x="377052" y="396"/>
                      </a:lnTo>
                      <a:close/>
                      <a:moveTo>
                        <a:pt x="86" y="539109"/>
                      </a:moveTo>
                      <a:lnTo>
                        <a:pt x="0" y="539109"/>
                      </a:lnTo>
                      <a:lnTo>
                        <a:pt x="57" y="539030"/>
                      </a:lnTo>
                      <a:close/>
                      <a:moveTo>
                        <a:pt x="1012205" y="0"/>
                      </a:moveTo>
                      <a:lnTo>
                        <a:pt x="635116" y="538539"/>
                      </a:lnTo>
                      <a:lnTo>
                        <a:pt x="572637" y="538595"/>
                      </a:lnTo>
                      <a:lnTo>
                        <a:pt x="377297" y="396"/>
                      </a:lnTo>
                      <a:close/>
                    </a:path>
                  </a:pathLst>
                </a:custGeom>
                <a:solidFill>
                  <a:schemeClr val="bg2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  <p:sp>
              <p:nvSpPr>
                <p:cNvPr id="134" name="Flussdiagramm: Daten 6">
                  <a:extLst>
                    <a:ext uri="{FF2B5EF4-FFF2-40B4-BE49-F238E27FC236}">
                      <a16:creationId xmlns:a16="http://schemas.microsoft.com/office/drawing/2014/main" id="{464A8064-D139-0BFA-0821-246480093F6C}"/>
                    </a:ext>
                  </a:extLst>
                </p:cNvPr>
                <p:cNvSpPr/>
                <p:nvPr userDrawn="1"/>
              </p:nvSpPr>
              <p:spPr>
                <a:xfrm rot="7500000" flipH="1">
                  <a:off x="10012388" y="162494"/>
                  <a:ext cx="571449" cy="53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2582" h="538714">
                      <a:moveTo>
                        <a:pt x="188525" y="269280"/>
                      </a:moveTo>
                      <a:lnTo>
                        <a:pt x="0" y="538634"/>
                      </a:lnTo>
                      <a:lnTo>
                        <a:pt x="29" y="538714"/>
                      </a:lnTo>
                      <a:lnTo>
                        <a:pt x="572582" y="538199"/>
                      </a:lnTo>
                      <a:lnTo>
                        <a:pt x="377240" y="0"/>
                      </a:lnTo>
                      <a:lnTo>
                        <a:pt x="377156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</p:grpSp>
        </p:grp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15908F2E-19D4-3DBA-20C6-6008270AD19C}"/>
                </a:ext>
              </a:extLst>
            </p:cNvPr>
            <p:cNvSpPr/>
            <p:nvPr userDrawn="1"/>
          </p:nvSpPr>
          <p:spPr>
            <a:xfrm>
              <a:off x="-1587" y="1"/>
              <a:ext cx="12192000" cy="6851650"/>
            </a:xfrm>
            <a:prstGeom prst="rect">
              <a:avLst/>
            </a:prstGeom>
            <a:gradFill>
              <a:gsLst>
                <a:gs pos="13000">
                  <a:schemeClr val="bg1"/>
                </a:gs>
                <a:gs pos="100000">
                  <a:schemeClr val="bg1">
                    <a:alpha val="58000"/>
                  </a:schemeClr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03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dirty="0"/>
                <a:t>e</a:t>
              </a:r>
            </a:p>
          </p:txBody>
        </p:sp>
      </p:grp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1E79680-6B17-A4C1-FCAD-96E82C2EA13E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3957638" y="6076950"/>
            <a:ext cx="4275137" cy="35877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90000"/>
              </a:lnSpc>
              <a:spcAft>
                <a:spcPts val="1000"/>
              </a:spcAft>
              <a:defRPr sz="1200">
                <a:latin typeface="Calibri Light" panose="020F03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0A4A025-767D-27E9-498B-657825761DB4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515938" y="6076950"/>
            <a:ext cx="914400" cy="35877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90000"/>
              </a:lnSpc>
              <a:spcAft>
                <a:spcPts val="1000"/>
              </a:spcAft>
              <a:defRPr sz="1500" b="1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1A04E3B-75C3-D346-8EC6-87C6E1C35AE5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1029" name="Titelplatzhalter 1">
            <a:extLst>
              <a:ext uri="{FF2B5EF4-FFF2-40B4-BE49-F238E27FC236}">
                <a16:creationId xmlns:a16="http://schemas.microsoft.com/office/drawing/2014/main" id="{A4316F0D-FF4C-57F6-3F5D-EA4F13FFF052}"/>
              </a:ext>
            </a:extLst>
          </p:cNvPr>
          <p:cNvSpPr>
            <a:spLocks noGrp="1"/>
          </p:cNvSpPr>
          <p:nvPr userDrawn="1">
            <p:ph type="title"/>
          </p:nvPr>
        </p:nvSpPr>
        <p:spPr bwMode="auto">
          <a:xfrm>
            <a:off x="515938" y="411163"/>
            <a:ext cx="11134725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it-IT"/>
              <a:t>TITELMASTERFORMAT DURCH KLICKEN BEARBEITEN</a:t>
            </a:r>
            <a:endParaRPr lang="en-US" altLang="it-IT"/>
          </a:p>
        </p:txBody>
      </p:sp>
      <p:sp>
        <p:nvSpPr>
          <p:cNvPr id="1030" name="Textplatzhalter 2">
            <a:extLst>
              <a:ext uri="{FF2B5EF4-FFF2-40B4-BE49-F238E27FC236}">
                <a16:creationId xmlns:a16="http://schemas.microsoft.com/office/drawing/2014/main" id="{62492EFD-4100-4E94-77BB-CE06C6E8000C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 bwMode="auto">
          <a:xfrm>
            <a:off x="515938" y="1484313"/>
            <a:ext cx="11134725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798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it-IT"/>
              <a:t>Textmasterformat bearbeiten</a:t>
            </a:r>
          </a:p>
          <a:p>
            <a:pPr lvl="1"/>
            <a:r>
              <a:rPr lang="de-DE" altLang="it-IT"/>
              <a:t>Zweite Ebene</a:t>
            </a:r>
          </a:p>
          <a:p>
            <a:pPr lvl="2"/>
            <a:r>
              <a:rPr lang="de-DE" altLang="it-IT"/>
              <a:t>Dritte Ebene</a:t>
            </a:r>
          </a:p>
          <a:p>
            <a:pPr lvl="3"/>
            <a:r>
              <a:rPr lang="de-DE" altLang="it-IT"/>
              <a:t>Vierte Ebene</a:t>
            </a:r>
          </a:p>
          <a:p>
            <a:pPr lvl="4"/>
            <a:r>
              <a:rPr lang="de-DE" altLang="it-IT"/>
              <a:t>Fünfte Ebene</a:t>
            </a:r>
            <a:endParaRPr lang="en-US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50" r:id="rId1"/>
    <p:sldLayoutId id="2147484551" r:id="rId2"/>
    <p:sldLayoutId id="2147484537" r:id="rId3"/>
    <p:sldLayoutId id="2147484538" r:id="rId4"/>
    <p:sldLayoutId id="2147484539" r:id="rId5"/>
    <p:sldLayoutId id="2147484540" r:id="rId6"/>
    <p:sldLayoutId id="2147484541" r:id="rId7"/>
    <p:sldLayoutId id="2147484542" r:id="rId8"/>
    <p:sldLayoutId id="2147484552" r:id="rId9"/>
    <p:sldLayoutId id="2147484553" r:id="rId10"/>
  </p:sldLayoutIdLst>
  <p:transition spd="med">
    <p:fade/>
  </p:transition>
  <p:hf hdr="0" dt="0"/>
  <p:txStyles>
    <p:titleStyle>
      <a:lvl1pPr algn="l" defTabSz="912813" rtl="0" eaLnBrk="0" fontAlgn="base" hangingPunct="0">
        <a:spcBef>
          <a:spcPct val="0"/>
        </a:spcBef>
        <a:spcAft>
          <a:spcPct val="0"/>
        </a:spcAft>
        <a:defRPr lang="en-US" sz="3600" kern="1200" dirty="0">
          <a:solidFill>
            <a:schemeClr val="tx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anose="020F0502020204030204" pitchFamily="34" charset="0"/>
        </a:defRPr>
      </a:lvl2pPr>
      <a:lvl3pPr algn="l" defTabSz="912813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anose="020F0502020204030204" pitchFamily="34" charset="0"/>
        </a:defRPr>
      </a:lvl3pPr>
      <a:lvl4pPr algn="l" defTabSz="912813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anose="020F0502020204030204" pitchFamily="34" charset="0"/>
        </a:defRPr>
      </a:lvl4pPr>
      <a:lvl5pPr algn="l" defTabSz="912813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anose="020F0502020204030204" pitchFamily="34" charset="0"/>
        </a:defRPr>
      </a:lvl5pPr>
      <a:lvl6pPr marL="457200" algn="l" defTabSz="912813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anose="020F0502020204030204" pitchFamily="34" charset="0"/>
        </a:defRPr>
      </a:lvl6pPr>
      <a:lvl7pPr marL="914400" algn="l" defTabSz="912813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anose="020F0502020204030204" pitchFamily="34" charset="0"/>
        </a:defRPr>
      </a:lvl7pPr>
      <a:lvl8pPr marL="1371600" algn="l" defTabSz="912813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anose="020F0502020204030204" pitchFamily="34" charset="0"/>
        </a:defRPr>
      </a:lvl8pPr>
      <a:lvl9pPr marL="1828800" algn="l" defTabSz="912813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71463" indent="-271463" algn="l" defTabSz="912813" rtl="0" eaLnBrk="0" fontAlgn="base" hangingPunct="0">
        <a:lnSpc>
          <a:spcPct val="90000"/>
        </a:lnSpc>
        <a:spcBef>
          <a:spcPct val="0"/>
        </a:spcBef>
        <a:spcAft>
          <a:spcPts val="1000"/>
        </a:spcAft>
        <a:buFont typeface="Wingdings" pitchFamily="2" charset="2"/>
        <a:buChar char="§"/>
        <a:defRPr sz="23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806450" indent="-271463" algn="l" defTabSz="912813" rtl="0" eaLnBrk="0" fontAlgn="base" hangingPunct="0">
        <a:lnSpc>
          <a:spcPct val="90000"/>
        </a:lnSpc>
        <a:spcBef>
          <a:spcPct val="0"/>
        </a:spcBef>
        <a:spcAft>
          <a:spcPts val="1000"/>
        </a:spcAft>
        <a:buFont typeface="Symbol" pitchFamily="2" charset="2"/>
        <a:buChar char="-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079500" indent="-176213" algn="l" defTabSz="912813" rtl="0" eaLnBrk="0" fontAlgn="base" hangingPunct="0">
        <a:lnSpc>
          <a:spcPct val="90000"/>
        </a:lnSpc>
        <a:spcBef>
          <a:spcPct val="0"/>
        </a:spcBef>
        <a:spcAft>
          <a:spcPts val="1000"/>
        </a:spcAft>
        <a:buFont typeface="Symbol" pitchFamily="2" charset="2"/>
        <a:buChar char="-"/>
        <a:defRPr sz="19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435100" indent="-176213" algn="l" defTabSz="912813" rtl="0" eaLnBrk="0" fontAlgn="base" hangingPunct="0">
        <a:lnSpc>
          <a:spcPct val="90000"/>
        </a:lnSpc>
        <a:spcBef>
          <a:spcPct val="0"/>
        </a:spcBef>
        <a:spcAft>
          <a:spcPts val="1000"/>
        </a:spcAft>
        <a:buFont typeface="Symbol" pitchFamily="2" charset="2"/>
        <a:buChar char="-"/>
        <a:defRPr sz="16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1792288" indent="-177800" algn="l" defTabSz="912813" rtl="0" eaLnBrk="0" fontAlgn="base" hangingPunct="0">
        <a:lnSpc>
          <a:spcPct val="90000"/>
        </a:lnSpc>
        <a:spcBef>
          <a:spcPct val="0"/>
        </a:spcBef>
        <a:spcAft>
          <a:spcPts val="1000"/>
        </a:spcAft>
        <a:buFont typeface="Symbol" pitchFamily="2" charset="2"/>
        <a:buChar char="-"/>
        <a:defRPr sz="16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3847" indent="-228532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10" indent="-228532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2" indent="-228532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2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4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27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90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2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8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4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uppieren 135">
            <a:extLst>
              <a:ext uri="{FF2B5EF4-FFF2-40B4-BE49-F238E27FC236}">
                <a16:creationId xmlns:a16="http://schemas.microsoft.com/office/drawing/2014/main" id="{400AE68A-EB50-6FEF-91F9-359DB2D06054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-1588" y="-373063"/>
            <a:ext cx="12192001" cy="7224713"/>
            <a:chOff x="-1587" y="-372423"/>
            <a:chExt cx="12192000" cy="7224074"/>
          </a:xfrm>
        </p:grpSpPr>
        <p:grpSp>
          <p:nvGrpSpPr>
            <p:cNvPr id="2055" name="Gruppieren 136">
              <a:extLst>
                <a:ext uri="{FF2B5EF4-FFF2-40B4-BE49-F238E27FC236}">
                  <a16:creationId xmlns:a16="http://schemas.microsoft.com/office/drawing/2014/main" id="{9FC0F501-CA99-80CD-A1F7-EC843E4276A4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8469852" y="-372423"/>
              <a:ext cx="3557487" cy="2031571"/>
              <a:chOff x="8469852" y="-372423"/>
              <a:chExt cx="3557487" cy="2031571"/>
            </a:xfrm>
          </p:grpSpPr>
          <p:grpSp>
            <p:nvGrpSpPr>
              <p:cNvPr id="2059" name="Gruppieren 138">
                <a:extLst>
                  <a:ext uri="{FF2B5EF4-FFF2-40B4-BE49-F238E27FC236}">
                    <a16:creationId xmlns:a16="http://schemas.microsoft.com/office/drawing/2014/main" id="{06251A79-01E3-6128-E45C-FAB0F6D21189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9963722" y="-372423"/>
                <a:ext cx="2063617" cy="2031571"/>
                <a:chOff x="9963722" y="-372423"/>
                <a:chExt cx="2063617" cy="2031571"/>
              </a:xfrm>
            </p:grpSpPr>
            <p:sp>
              <p:nvSpPr>
                <p:cNvPr id="148" name="Rechteck 136">
                  <a:extLst>
                    <a:ext uri="{FF2B5EF4-FFF2-40B4-BE49-F238E27FC236}">
                      <a16:creationId xmlns:a16="http://schemas.microsoft.com/office/drawing/2014/main" id="{24A23F93-DE02-0827-B50A-757189E67F08}"/>
                    </a:ext>
                  </a:extLst>
                </p:cNvPr>
                <p:cNvSpPr/>
                <p:nvPr userDrawn="1"/>
              </p:nvSpPr>
              <p:spPr>
                <a:xfrm>
                  <a:off x="10350500" y="607"/>
                  <a:ext cx="1676400" cy="129369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6064" h="1294816">
                      <a:moveTo>
                        <a:pt x="768328" y="1294665"/>
                      </a:moveTo>
                      <a:lnTo>
                        <a:pt x="768221" y="1294816"/>
                      </a:lnTo>
                      <a:lnTo>
                        <a:pt x="384220" y="1294741"/>
                      </a:lnTo>
                      <a:close/>
                      <a:moveTo>
                        <a:pt x="56" y="1294584"/>
                      </a:moveTo>
                      <a:lnTo>
                        <a:pt x="113" y="1294664"/>
                      </a:lnTo>
                      <a:lnTo>
                        <a:pt x="0" y="1294664"/>
                      </a:lnTo>
                      <a:close/>
                      <a:moveTo>
                        <a:pt x="908268" y="0"/>
                      </a:moveTo>
                      <a:lnTo>
                        <a:pt x="1676064" y="0"/>
                      </a:lnTo>
                      <a:lnTo>
                        <a:pt x="768385" y="1294584"/>
                      </a:lnTo>
                      <a:lnTo>
                        <a:pt x="384221" y="746988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sp>
              <p:nvSpPr>
                <p:cNvPr id="149" name="Flussdiagramm: Daten 6">
                  <a:extLst>
                    <a:ext uri="{FF2B5EF4-FFF2-40B4-BE49-F238E27FC236}">
                      <a16:creationId xmlns:a16="http://schemas.microsoft.com/office/drawing/2014/main" id="{F4C2C020-B305-F467-429D-20A0A8578567}"/>
                    </a:ext>
                  </a:extLst>
                </p:cNvPr>
                <p:cNvSpPr/>
                <p:nvPr userDrawn="1"/>
              </p:nvSpPr>
              <p:spPr>
                <a:xfrm rot="14100000">
                  <a:off x="9262358" y="328369"/>
                  <a:ext cx="2031821" cy="6302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1571" h="630368">
                      <a:moveTo>
                        <a:pt x="440695" y="990"/>
                      </a:moveTo>
                      <a:lnTo>
                        <a:pt x="220318" y="315588"/>
                      </a:lnTo>
                      <a:lnTo>
                        <a:pt x="440509" y="991"/>
                      </a:lnTo>
                      <a:close/>
                      <a:moveTo>
                        <a:pt x="99" y="630367"/>
                      </a:moveTo>
                      <a:lnTo>
                        <a:pt x="0" y="630368"/>
                      </a:lnTo>
                      <a:lnTo>
                        <a:pt x="65" y="630275"/>
                      </a:lnTo>
                      <a:close/>
                      <a:moveTo>
                        <a:pt x="2031571" y="0"/>
                      </a:moveTo>
                      <a:lnTo>
                        <a:pt x="1591184" y="628938"/>
                      </a:lnTo>
                      <a:lnTo>
                        <a:pt x="669011" y="629766"/>
                      </a:lnTo>
                      <a:lnTo>
                        <a:pt x="440794" y="991"/>
                      </a:ln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  <p:sp>
              <p:nvSpPr>
                <p:cNvPr id="150" name="Flussdiagramm: Daten 6">
                  <a:extLst>
                    <a:ext uri="{FF2B5EF4-FFF2-40B4-BE49-F238E27FC236}">
                      <a16:creationId xmlns:a16="http://schemas.microsoft.com/office/drawing/2014/main" id="{D3B76596-46B1-3018-FF69-6104058D6327}"/>
                    </a:ext>
                  </a:extLst>
                </p:cNvPr>
                <p:cNvSpPr/>
                <p:nvPr userDrawn="1"/>
              </p:nvSpPr>
              <p:spPr>
                <a:xfrm rot="7500000" flipH="1">
                  <a:off x="10466418" y="886326"/>
                  <a:ext cx="668279" cy="6302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8945" h="629378">
                      <a:moveTo>
                        <a:pt x="220252" y="314599"/>
                      </a:moveTo>
                      <a:lnTo>
                        <a:pt x="0" y="629286"/>
                      </a:lnTo>
                      <a:lnTo>
                        <a:pt x="33" y="629378"/>
                      </a:lnTo>
                      <a:lnTo>
                        <a:pt x="668945" y="628777"/>
                      </a:lnTo>
                      <a:lnTo>
                        <a:pt x="440728" y="0"/>
                      </a:lnTo>
                      <a:lnTo>
                        <a:pt x="440630" y="0"/>
                      </a:lnTo>
                      <a:close/>
                    </a:path>
                  </a:pathLst>
                </a:custGeom>
                <a:solidFill>
                  <a:schemeClr val="bg2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</p:grpSp>
          <p:grpSp>
            <p:nvGrpSpPr>
              <p:cNvPr id="2060" name="Gruppieren 139">
                <a:extLst>
                  <a:ext uri="{FF2B5EF4-FFF2-40B4-BE49-F238E27FC236}">
                    <a16:creationId xmlns:a16="http://schemas.microsoft.com/office/drawing/2014/main" id="{70392F21-6BEA-8224-8CB6-E84DCC2EA197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8469852" y="-203236"/>
                <a:ext cx="1164785" cy="1176456"/>
                <a:chOff x="8469852" y="-203236"/>
                <a:chExt cx="1164785" cy="1176456"/>
              </a:xfrm>
            </p:grpSpPr>
            <p:sp>
              <p:nvSpPr>
                <p:cNvPr id="145" name="Rechteck 141">
                  <a:extLst>
                    <a:ext uri="{FF2B5EF4-FFF2-40B4-BE49-F238E27FC236}">
                      <a16:creationId xmlns:a16="http://schemas.microsoft.com/office/drawing/2014/main" id="{671D812B-E3EB-CAFA-0764-BA234E8240FC}"/>
                    </a:ext>
                  </a:extLst>
                </p:cNvPr>
                <p:cNvSpPr/>
                <p:nvPr userDrawn="1"/>
              </p:nvSpPr>
              <p:spPr>
                <a:xfrm>
                  <a:off x="8710613" y="607"/>
                  <a:ext cx="923925" cy="777806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3203" h="777996">
                      <a:moveTo>
                        <a:pt x="377775" y="777921"/>
                      </a:moveTo>
                      <a:lnTo>
                        <a:pt x="377723" y="777996"/>
                      </a:lnTo>
                      <a:lnTo>
                        <a:pt x="188914" y="777959"/>
                      </a:lnTo>
                      <a:close/>
                      <a:moveTo>
                        <a:pt x="27" y="777881"/>
                      </a:moveTo>
                      <a:lnTo>
                        <a:pt x="55" y="777921"/>
                      </a:lnTo>
                      <a:lnTo>
                        <a:pt x="0" y="777921"/>
                      </a:lnTo>
                      <a:close/>
                      <a:moveTo>
                        <a:pt x="545748" y="0"/>
                      </a:moveTo>
                      <a:lnTo>
                        <a:pt x="923203" y="0"/>
                      </a:lnTo>
                      <a:lnTo>
                        <a:pt x="377803" y="777882"/>
                      </a:lnTo>
                      <a:lnTo>
                        <a:pt x="188915" y="508638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sp>
              <p:nvSpPr>
                <p:cNvPr id="146" name="Flussdiagramm: Daten 6">
                  <a:extLst>
                    <a:ext uri="{FF2B5EF4-FFF2-40B4-BE49-F238E27FC236}">
                      <a16:creationId xmlns:a16="http://schemas.microsoft.com/office/drawing/2014/main" id="{9C23FD48-498A-25D1-3631-63579EE4B91C}"/>
                    </a:ext>
                  </a:extLst>
                </p:cNvPr>
                <p:cNvSpPr/>
                <p:nvPr userDrawn="1"/>
              </p:nvSpPr>
              <p:spPr>
                <a:xfrm rot="14100000">
                  <a:off x="8035977" y="230761"/>
                  <a:ext cx="1176234" cy="3095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6456" h="310052">
                      <a:moveTo>
                        <a:pt x="216683" y="598"/>
                      </a:moveTo>
                      <a:lnTo>
                        <a:pt x="108326" y="155280"/>
                      </a:lnTo>
                      <a:lnTo>
                        <a:pt x="216592" y="597"/>
                      </a:lnTo>
                      <a:close/>
                      <a:moveTo>
                        <a:pt x="49" y="310052"/>
                      </a:moveTo>
                      <a:lnTo>
                        <a:pt x="0" y="310052"/>
                      </a:lnTo>
                      <a:lnTo>
                        <a:pt x="32" y="310008"/>
                      </a:lnTo>
                      <a:close/>
                      <a:moveTo>
                        <a:pt x="1176456" y="0"/>
                      </a:moveTo>
                      <a:lnTo>
                        <a:pt x="959958" y="309190"/>
                      </a:lnTo>
                      <a:lnTo>
                        <a:pt x="328941" y="309757"/>
                      </a:lnTo>
                      <a:lnTo>
                        <a:pt x="216731" y="597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  <p:sp>
              <p:nvSpPr>
                <p:cNvPr id="147" name="Flussdiagramm: Daten 6">
                  <a:extLst>
                    <a:ext uri="{FF2B5EF4-FFF2-40B4-BE49-F238E27FC236}">
                      <a16:creationId xmlns:a16="http://schemas.microsoft.com/office/drawing/2014/main" id="{CFFCA918-AFD1-1578-B1AA-47F6C9C95DC3}"/>
                    </a:ext>
                  </a:extLst>
                </p:cNvPr>
                <p:cNvSpPr/>
                <p:nvPr userDrawn="1"/>
              </p:nvSpPr>
              <p:spPr>
                <a:xfrm rot="7500000" flipH="1">
                  <a:off x="8766984" y="577599"/>
                  <a:ext cx="330171" cy="3095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909" h="309456">
                      <a:moveTo>
                        <a:pt x="108294" y="154684"/>
                      </a:moveTo>
                      <a:lnTo>
                        <a:pt x="0" y="309410"/>
                      </a:lnTo>
                      <a:lnTo>
                        <a:pt x="16" y="309456"/>
                      </a:lnTo>
                      <a:lnTo>
                        <a:pt x="328909" y="309160"/>
                      </a:lnTo>
                      <a:lnTo>
                        <a:pt x="216699" y="0"/>
                      </a:lnTo>
                      <a:lnTo>
                        <a:pt x="216651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</p:grpSp>
          <p:grpSp>
            <p:nvGrpSpPr>
              <p:cNvPr id="2061" name="Gruppieren 140">
                <a:extLst>
                  <a:ext uri="{FF2B5EF4-FFF2-40B4-BE49-F238E27FC236}">
                    <a16:creationId xmlns:a16="http://schemas.microsoft.com/office/drawing/2014/main" id="{989E8A90-A467-1DAF-DF88-6DBD42DE5F3F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9790486" y="-254075"/>
                <a:ext cx="1139526" cy="1012205"/>
                <a:chOff x="9790486" y="-254075"/>
                <a:chExt cx="1139526" cy="1012205"/>
              </a:xfrm>
            </p:grpSpPr>
            <p:sp>
              <p:nvSpPr>
                <p:cNvPr id="142" name="Rechteck 138">
                  <a:extLst>
                    <a:ext uri="{FF2B5EF4-FFF2-40B4-BE49-F238E27FC236}">
                      <a16:creationId xmlns:a16="http://schemas.microsoft.com/office/drawing/2014/main" id="{DAE1F95B-B0E0-F4F1-EAC7-11EFB222E4AF}"/>
                    </a:ext>
                  </a:extLst>
                </p:cNvPr>
                <p:cNvSpPr/>
                <p:nvPr userDrawn="1"/>
              </p:nvSpPr>
              <p:spPr>
                <a:xfrm>
                  <a:off x="9912350" y="607"/>
                  <a:ext cx="1017588" cy="51113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6625" h="512124">
                      <a:moveTo>
                        <a:pt x="657647" y="511994"/>
                      </a:moveTo>
                      <a:lnTo>
                        <a:pt x="657556" y="512124"/>
                      </a:lnTo>
                      <a:lnTo>
                        <a:pt x="328872" y="512059"/>
                      </a:lnTo>
                      <a:close/>
                      <a:moveTo>
                        <a:pt x="48" y="511925"/>
                      </a:moveTo>
                      <a:lnTo>
                        <a:pt x="96" y="511994"/>
                      </a:lnTo>
                      <a:lnTo>
                        <a:pt x="0" y="511994"/>
                      </a:lnTo>
                      <a:close/>
                      <a:moveTo>
                        <a:pt x="359187" y="0"/>
                      </a:moveTo>
                      <a:lnTo>
                        <a:pt x="1016625" y="0"/>
                      </a:lnTo>
                      <a:lnTo>
                        <a:pt x="657696" y="511925"/>
                      </a:lnTo>
                      <a:lnTo>
                        <a:pt x="328872" y="43212"/>
                      </a:lnTo>
                      <a:close/>
                    </a:path>
                  </a:pathLst>
                </a:cu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sp>
              <p:nvSpPr>
                <p:cNvPr id="143" name="Flussdiagramm: Daten 6">
                  <a:extLst>
                    <a:ext uri="{FF2B5EF4-FFF2-40B4-BE49-F238E27FC236}">
                      <a16:creationId xmlns:a16="http://schemas.microsoft.com/office/drawing/2014/main" id="{CE57B9C0-7381-6547-E1A5-F5001CB3D7E2}"/>
                    </a:ext>
                  </a:extLst>
                </p:cNvPr>
                <p:cNvSpPr/>
                <p:nvPr userDrawn="1"/>
              </p:nvSpPr>
              <p:spPr>
                <a:xfrm rot="14100000">
                  <a:off x="9554414" y="-17671"/>
                  <a:ext cx="1011148" cy="53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2205" h="539109">
                      <a:moveTo>
                        <a:pt x="377213" y="396"/>
                      </a:moveTo>
                      <a:lnTo>
                        <a:pt x="188581" y="269674"/>
                      </a:lnTo>
                      <a:lnTo>
                        <a:pt x="377052" y="396"/>
                      </a:lnTo>
                      <a:close/>
                      <a:moveTo>
                        <a:pt x="86" y="539109"/>
                      </a:moveTo>
                      <a:lnTo>
                        <a:pt x="0" y="539109"/>
                      </a:lnTo>
                      <a:lnTo>
                        <a:pt x="57" y="539030"/>
                      </a:lnTo>
                      <a:close/>
                      <a:moveTo>
                        <a:pt x="1012205" y="0"/>
                      </a:moveTo>
                      <a:lnTo>
                        <a:pt x="635116" y="538539"/>
                      </a:lnTo>
                      <a:lnTo>
                        <a:pt x="572637" y="538595"/>
                      </a:lnTo>
                      <a:lnTo>
                        <a:pt x="377297" y="396"/>
                      </a:lnTo>
                      <a:close/>
                    </a:path>
                  </a:pathLst>
                </a:custGeom>
                <a:solidFill>
                  <a:schemeClr val="bg2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  <p:sp>
              <p:nvSpPr>
                <p:cNvPr id="144" name="Flussdiagramm: Daten 6">
                  <a:extLst>
                    <a:ext uri="{FF2B5EF4-FFF2-40B4-BE49-F238E27FC236}">
                      <a16:creationId xmlns:a16="http://schemas.microsoft.com/office/drawing/2014/main" id="{CD52B02A-26B9-2480-883F-C6E4B94021E1}"/>
                    </a:ext>
                  </a:extLst>
                </p:cNvPr>
                <p:cNvSpPr/>
                <p:nvPr userDrawn="1"/>
              </p:nvSpPr>
              <p:spPr>
                <a:xfrm rot="7500000" flipH="1">
                  <a:off x="10012388" y="162494"/>
                  <a:ext cx="571449" cy="53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2582" h="538714">
                      <a:moveTo>
                        <a:pt x="188525" y="269280"/>
                      </a:moveTo>
                      <a:lnTo>
                        <a:pt x="0" y="538634"/>
                      </a:lnTo>
                      <a:lnTo>
                        <a:pt x="29" y="538714"/>
                      </a:lnTo>
                      <a:lnTo>
                        <a:pt x="572582" y="538199"/>
                      </a:lnTo>
                      <a:lnTo>
                        <a:pt x="377240" y="0"/>
                      </a:lnTo>
                      <a:lnTo>
                        <a:pt x="377156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</p:grpSp>
        </p:grpSp>
        <p:sp>
          <p:nvSpPr>
            <p:cNvPr id="138" name="Rechteck 137">
              <a:extLst>
                <a:ext uri="{FF2B5EF4-FFF2-40B4-BE49-F238E27FC236}">
                  <a16:creationId xmlns:a16="http://schemas.microsoft.com/office/drawing/2014/main" id="{60867F57-D2FF-B9A0-D019-15B302EBF6D1}"/>
                </a:ext>
              </a:extLst>
            </p:cNvPr>
            <p:cNvSpPr/>
            <p:nvPr userDrawn="1"/>
          </p:nvSpPr>
          <p:spPr>
            <a:xfrm>
              <a:off x="-1587" y="1"/>
              <a:ext cx="12192000" cy="6851650"/>
            </a:xfrm>
            <a:prstGeom prst="rect">
              <a:avLst/>
            </a:prstGeom>
            <a:gradFill>
              <a:gsLst>
                <a:gs pos="13000">
                  <a:schemeClr val="bg1"/>
                </a:gs>
                <a:gs pos="100000">
                  <a:schemeClr val="bg1">
                    <a:alpha val="58000"/>
                  </a:schemeClr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03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dirty="0"/>
                <a:t>e</a:t>
              </a:r>
            </a:p>
          </p:txBody>
        </p:sp>
      </p:grp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9F8D0FD-3C3A-01DE-8EE4-FF90C04CF582}"/>
              </a:ext>
            </a:extLst>
          </p:cNvPr>
          <p:cNvSpPr>
            <a:spLocks noGrp="1"/>
          </p:cNvSpPr>
          <p:nvPr userDrawn="1">
            <p:ph type="ftr" sz="quarter" idx="3"/>
          </p:nvPr>
        </p:nvSpPr>
        <p:spPr>
          <a:xfrm>
            <a:off x="3957638" y="6076950"/>
            <a:ext cx="4275137" cy="35877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90000"/>
              </a:lnSpc>
              <a:spcAft>
                <a:spcPts val="1000"/>
              </a:spcAft>
              <a:defRPr sz="1200">
                <a:latin typeface="Calibri Light" panose="020F03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64C041E-BA17-BDF1-87F1-E0BED8839497}"/>
              </a:ext>
            </a:extLst>
          </p:cNvPr>
          <p:cNvSpPr>
            <a:spLocks noGrp="1"/>
          </p:cNvSpPr>
          <p:nvPr userDrawn="1">
            <p:ph type="sldNum" sz="quarter" idx="4"/>
          </p:nvPr>
        </p:nvSpPr>
        <p:spPr>
          <a:xfrm>
            <a:off x="515938" y="6076950"/>
            <a:ext cx="914400" cy="358775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90000"/>
              </a:lnSpc>
              <a:spcAft>
                <a:spcPts val="1000"/>
              </a:spcAft>
              <a:defRPr sz="1500" b="1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0CD4F0C-6CEB-B748-A31F-970E42CF4B27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sp>
        <p:nvSpPr>
          <p:cNvPr id="2053" name="Textplatzhalter 2">
            <a:extLst>
              <a:ext uri="{FF2B5EF4-FFF2-40B4-BE49-F238E27FC236}">
                <a16:creationId xmlns:a16="http://schemas.microsoft.com/office/drawing/2014/main" id="{6411F5DD-31E0-F902-0D39-F41C1C39B298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 bwMode="auto">
          <a:xfrm>
            <a:off x="515938" y="1484313"/>
            <a:ext cx="11134725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798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it-IT"/>
              <a:t>Textmasterformat bearbeiten</a:t>
            </a:r>
          </a:p>
          <a:p>
            <a:pPr lvl="1"/>
            <a:r>
              <a:rPr lang="de-DE" altLang="it-IT"/>
              <a:t>Zweite Ebene</a:t>
            </a:r>
          </a:p>
          <a:p>
            <a:pPr lvl="2"/>
            <a:r>
              <a:rPr lang="de-DE" altLang="it-IT"/>
              <a:t>Dritte Ebene</a:t>
            </a:r>
          </a:p>
          <a:p>
            <a:pPr lvl="3"/>
            <a:r>
              <a:rPr lang="de-DE" altLang="it-IT"/>
              <a:t>Vierte Ebene</a:t>
            </a:r>
          </a:p>
          <a:p>
            <a:pPr lvl="4"/>
            <a:r>
              <a:rPr lang="de-DE" altLang="it-IT"/>
              <a:t>Fünfte Ebene</a:t>
            </a:r>
            <a:endParaRPr lang="en-US" altLang="it-IT"/>
          </a:p>
        </p:txBody>
      </p:sp>
      <p:sp>
        <p:nvSpPr>
          <p:cNvPr id="2054" name="Titelplatzhalter 1">
            <a:extLst>
              <a:ext uri="{FF2B5EF4-FFF2-40B4-BE49-F238E27FC236}">
                <a16:creationId xmlns:a16="http://schemas.microsoft.com/office/drawing/2014/main" id="{E31A5D50-E282-8AD5-FE0A-1E8120F82FA0}"/>
              </a:ext>
            </a:extLst>
          </p:cNvPr>
          <p:cNvSpPr>
            <a:spLocks noGrp="1"/>
          </p:cNvSpPr>
          <p:nvPr userDrawn="1">
            <p:ph type="title"/>
          </p:nvPr>
        </p:nvSpPr>
        <p:spPr bwMode="auto">
          <a:xfrm>
            <a:off x="515938" y="411163"/>
            <a:ext cx="11134725" cy="107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it-IT"/>
              <a:t>TITELMASTERFORMAT DURCH KLICKEN BEARBEITEN</a:t>
            </a:r>
            <a:endParaRPr lang="en-US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54" r:id="rId1"/>
    <p:sldLayoutId id="2147484555" r:id="rId2"/>
    <p:sldLayoutId id="2147484543" r:id="rId3"/>
    <p:sldLayoutId id="2147484544" r:id="rId4"/>
    <p:sldLayoutId id="2147484545" r:id="rId5"/>
    <p:sldLayoutId id="2147484546" r:id="rId6"/>
    <p:sldLayoutId id="2147484547" r:id="rId7"/>
    <p:sldLayoutId id="2147484548" r:id="rId8"/>
  </p:sldLayoutIdLst>
  <p:transition spd="med">
    <p:fade/>
  </p:transition>
  <p:hf hdr="0" dt="0"/>
  <p:txStyles>
    <p:titleStyle>
      <a:lvl1pPr algn="l" defTabSz="912813" rtl="0" eaLnBrk="0" fontAlgn="base" hangingPunct="0">
        <a:spcBef>
          <a:spcPct val="0"/>
        </a:spcBef>
        <a:spcAft>
          <a:spcPct val="0"/>
        </a:spcAft>
        <a:defRPr lang="en-US" sz="3600" kern="1200" dirty="0">
          <a:solidFill>
            <a:schemeClr val="tx1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anose="020F0502020204030204" pitchFamily="34" charset="0"/>
        </a:defRPr>
      </a:lvl2pPr>
      <a:lvl3pPr algn="l" defTabSz="912813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anose="020F0502020204030204" pitchFamily="34" charset="0"/>
        </a:defRPr>
      </a:lvl3pPr>
      <a:lvl4pPr algn="l" defTabSz="912813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anose="020F0502020204030204" pitchFamily="34" charset="0"/>
        </a:defRPr>
      </a:lvl4pPr>
      <a:lvl5pPr algn="l" defTabSz="912813" rtl="0" eaLnBrk="0" fontAlgn="base" hangingPunct="0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anose="020F0502020204030204" pitchFamily="34" charset="0"/>
        </a:defRPr>
      </a:lvl5pPr>
      <a:lvl6pPr marL="457200" algn="l" defTabSz="912813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anose="020F0502020204030204" pitchFamily="34" charset="0"/>
        </a:defRPr>
      </a:lvl6pPr>
      <a:lvl7pPr marL="914400" algn="l" defTabSz="912813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anose="020F0502020204030204" pitchFamily="34" charset="0"/>
        </a:defRPr>
      </a:lvl7pPr>
      <a:lvl8pPr marL="1371600" algn="l" defTabSz="912813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anose="020F0502020204030204" pitchFamily="34" charset="0"/>
        </a:defRPr>
      </a:lvl8pPr>
      <a:lvl9pPr marL="1828800" algn="l" defTabSz="912813" rtl="0" fontAlgn="base">
        <a:spcBef>
          <a:spcPct val="0"/>
        </a:spcBef>
        <a:spcAft>
          <a:spcPct val="0"/>
        </a:spcAft>
        <a:defRPr sz="36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271463" indent="-271463" algn="l" defTabSz="912813" rtl="0" eaLnBrk="0" fontAlgn="base" hangingPunct="0">
        <a:lnSpc>
          <a:spcPct val="90000"/>
        </a:lnSpc>
        <a:spcBef>
          <a:spcPct val="0"/>
        </a:spcBef>
        <a:spcAft>
          <a:spcPts val="1000"/>
        </a:spcAft>
        <a:buFont typeface="Wingdings" pitchFamily="2" charset="2"/>
        <a:buChar char="§"/>
        <a:defRPr sz="23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806450" indent="-271463" algn="l" defTabSz="912813" rtl="0" eaLnBrk="0" fontAlgn="base" hangingPunct="0">
        <a:lnSpc>
          <a:spcPct val="90000"/>
        </a:lnSpc>
        <a:spcBef>
          <a:spcPct val="0"/>
        </a:spcBef>
        <a:spcAft>
          <a:spcPts val="1000"/>
        </a:spcAft>
        <a:buFont typeface="Symbol" pitchFamily="2" charset="2"/>
        <a:buChar char="-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079500" indent="-176213" algn="l" defTabSz="912813" rtl="0" eaLnBrk="0" fontAlgn="base" hangingPunct="0">
        <a:lnSpc>
          <a:spcPct val="90000"/>
        </a:lnSpc>
        <a:spcBef>
          <a:spcPct val="0"/>
        </a:spcBef>
        <a:spcAft>
          <a:spcPts val="1000"/>
        </a:spcAft>
        <a:buFont typeface="Symbol" pitchFamily="2" charset="2"/>
        <a:buChar char="-"/>
        <a:defRPr sz="19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435100" indent="-176213" algn="l" defTabSz="912813" rtl="0" eaLnBrk="0" fontAlgn="base" hangingPunct="0">
        <a:lnSpc>
          <a:spcPct val="90000"/>
        </a:lnSpc>
        <a:spcBef>
          <a:spcPct val="0"/>
        </a:spcBef>
        <a:spcAft>
          <a:spcPts val="1000"/>
        </a:spcAft>
        <a:buFont typeface="Symbol" pitchFamily="2" charset="2"/>
        <a:buChar char="-"/>
        <a:defRPr sz="16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1792288" indent="-177800" algn="l" defTabSz="912813" rtl="0" eaLnBrk="0" fontAlgn="base" hangingPunct="0">
        <a:lnSpc>
          <a:spcPct val="90000"/>
        </a:lnSpc>
        <a:spcBef>
          <a:spcPct val="0"/>
        </a:spcBef>
        <a:spcAft>
          <a:spcPts val="1000"/>
        </a:spcAft>
        <a:buFont typeface="Symbol" pitchFamily="2" charset="2"/>
        <a:buChar char="-"/>
        <a:defRPr sz="16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3847" indent="-228532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10" indent="-228532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2" indent="-228532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2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4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27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90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2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8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4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uppieren 123">
            <a:extLst>
              <a:ext uri="{FF2B5EF4-FFF2-40B4-BE49-F238E27FC236}">
                <a16:creationId xmlns:a16="http://schemas.microsoft.com/office/drawing/2014/main" id="{BBACA94F-2F7C-40BF-8457-464DB4ABEA53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-365125"/>
            <a:ext cx="12192000" cy="7223125"/>
            <a:chOff x="-1587" y="-372423"/>
            <a:chExt cx="12192000" cy="7224074"/>
          </a:xfrm>
        </p:grpSpPr>
        <p:sp>
          <p:nvSpPr>
            <p:cNvPr id="126" name="Rechteck 125">
              <a:extLst>
                <a:ext uri="{FF2B5EF4-FFF2-40B4-BE49-F238E27FC236}">
                  <a16:creationId xmlns:a16="http://schemas.microsoft.com/office/drawing/2014/main" id="{B834CABC-7982-81A1-04EA-993D49806575}"/>
                </a:ext>
              </a:extLst>
            </p:cNvPr>
            <p:cNvSpPr/>
            <p:nvPr userDrawn="1"/>
          </p:nvSpPr>
          <p:spPr>
            <a:xfrm>
              <a:off x="-1587" y="1"/>
              <a:ext cx="12192000" cy="6851650"/>
            </a:xfrm>
            <a:prstGeom prst="rect">
              <a:avLst/>
            </a:prstGeom>
            <a:gradFill>
              <a:gsLst>
                <a:gs pos="13000">
                  <a:schemeClr val="bg1"/>
                </a:gs>
                <a:gs pos="100000">
                  <a:schemeClr val="bg1">
                    <a:alpha val="58000"/>
                  </a:schemeClr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03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dirty="0"/>
                <a:t>e</a:t>
              </a:r>
            </a:p>
          </p:txBody>
        </p:sp>
        <p:grpSp>
          <p:nvGrpSpPr>
            <p:cNvPr id="3084" name="Gruppieren 124">
              <a:extLst>
                <a:ext uri="{FF2B5EF4-FFF2-40B4-BE49-F238E27FC236}">
                  <a16:creationId xmlns:a16="http://schemas.microsoft.com/office/drawing/2014/main" id="{2174733F-C8A8-3904-B36A-2D478AD7AA8A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8469852" y="-372423"/>
              <a:ext cx="3557487" cy="2031571"/>
              <a:chOff x="8469852" y="-372423"/>
              <a:chExt cx="3557487" cy="2031571"/>
            </a:xfrm>
          </p:grpSpPr>
          <p:grpSp>
            <p:nvGrpSpPr>
              <p:cNvPr id="3085" name="Gruppieren 126">
                <a:extLst>
                  <a:ext uri="{FF2B5EF4-FFF2-40B4-BE49-F238E27FC236}">
                    <a16:creationId xmlns:a16="http://schemas.microsoft.com/office/drawing/2014/main" id="{9E3D5D51-5E95-4BF6-69C0-53AE74E28B51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9963722" y="-372423"/>
                <a:ext cx="2063617" cy="2031571"/>
                <a:chOff x="9963722" y="-372423"/>
                <a:chExt cx="2063617" cy="2031571"/>
              </a:xfrm>
            </p:grpSpPr>
            <p:sp>
              <p:nvSpPr>
                <p:cNvPr id="136" name="Rechteck 136">
                  <a:extLst>
                    <a:ext uri="{FF2B5EF4-FFF2-40B4-BE49-F238E27FC236}">
                      <a16:creationId xmlns:a16="http://schemas.microsoft.com/office/drawing/2014/main" id="{40F88FE1-9288-48C5-3BBA-C71F8A1A5F68}"/>
                    </a:ext>
                  </a:extLst>
                </p:cNvPr>
                <p:cNvSpPr/>
                <p:nvPr userDrawn="1"/>
              </p:nvSpPr>
              <p:spPr>
                <a:xfrm>
                  <a:off x="10350501" y="689"/>
                  <a:ext cx="1676400" cy="12939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6064" h="1294816">
                      <a:moveTo>
                        <a:pt x="768328" y="1294665"/>
                      </a:moveTo>
                      <a:lnTo>
                        <a:pt x="768221" y="1294816"/>
                      </a:lnTo>
                      <a:lnTo>
                        <a:pt x="384220" y="1294741"/>
                      </a:lnTo>
                      <a:close/>
                      <a:moveTo>
                        <a:pt x="56" y="1294584"/>
                      </a:moveTo>
                      <a:lnTo>
                        <a:pt x="113" y="1294664"/>
                      </a:lnTo>
                      <a:lnTo>
                        <a:pt x="0" y="1294664"/>
                      </a:lnTo>
                      <a:close/>
                      <a:moveTo>
                        <a:pt x="908268" y="0"/>
                      </a:moveTo>
                      <a:lnTo>
                        <a:pt x="1676064" y="0"/>
                      </a:lnTo>
                      <a:lnTo>
                        <a:pt x="768385" y="1294584"/>
                      </a:lnTo>
                      <a:lnTo>
                        <a:pt x="384221" y="746988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sp>
              <p:nvSpPr>
                <p:cNvPr id="137" name="Flussdiagramm: Daten 6">
                  <a:extLst>
                    <a:ext uri="{FF2B5EF4-FFF2-40B4-BE49-F238E27FC236}">
                      <a16:creationId xmlns:a16="http://schemas.microsoft.com/office/drawing/2014/main" id="{BD6384F0-3E0A-D5A5-CEF3-6E4BDAA46461}"/>
                    </a:ext>
                  </a:extLst>
                </p:cNvPr>
                <p:cNvSpPr/>
                <p:nvPr userDrawn="1"/>
              </p:nvSpPr>
              <p:spPr>
                <a:xfrm rot="14100000">
                  <a:off x="9262136" y="328592"/>
                  <a:ext cx="2032267" cy="6302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1571" h="630368">
                      <a:moveTo>
                        <a:pt x="440695" y="990"/>
                      </a:moveTo>
                      <a:lnTo>
                        <a:pt x="220318" y="315588"/>
                      </a:lnTo>
                      <a:lnTo>
                        <a:pt x="440509" y="991"/>
                      </a:lnTo>
                      <a:close/>
                      <a:moveTo>
                        <a:pt x="99" y="630367"/>
                      </a:moveTo>
                      <a:lnTo>
                        <a:pt x="0" y="630368"/>
                      </a:lnTo>
                      <a:lnTo>
                        <a:pt x="65" y="630275"/>
                      </a:lnTo>
                      <a:close/>
                      <a:moveTo>
                        <a:pt x="2031571" y="0"/>
                      </a:moveTo>
                      <a:lnTo>
                        <a:pt x="1591184" y="628938"/>
                      </a:lnTo>
                      <a:lnTo>
                        <a:pt x="669011" y="629766"/>
                      </a:lnTo>
                      <a:lnTo>
                        <a:pt x="440794" y="991"/>
                      </a:ln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  <p:sp>
              <p:nvSpPr>
                <p:cNvPr id="138" name="Flussdiagramm: Daten 6">
                  <a:extLst>
                    <a:ext uri="{FF2B5EF4-FFF2-40B4-BE49-F238E27FC236}">
                      <a16:creationId xmlns:a16="http://schemas.microsoft.com/office/drawing/2014/main" id="{277F7CAF-476D-1AC9-AFC5-8BA9682B5209}"/>
                    </a:ext>
                  </a:extLst>
                </p:cNvPr>
                <p:cNvSpPr/>
                <p:nvPr userDrawn="1"/>
              </p:nvSpPr>
              <p:spPr>
                <a:xfrm rot="7500000" flipH="1">
                  <a:off x="10466344" y="886672"/>
                  <a:ext cx="668425" cy="6302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8945" h="629378">
                      <a:moveTo>
                        <a:pt x="220252" y="314599"/>
                      </a:moveTo>
                      <a:lnTo>
                        <a:pt x="0" y="629286"/>
                      </a:lnTo>
                      <a:lnTo>
                        <a:pt x="33" y="629378"/>
                      </a:lnTo>
                      <a:lnTo>
                        <a:pt x="668945" y="628777"/>
                      </a:lnTo>
                      <a:lnTo>
                        <a:pt x="440728" y="0"/>
                      </a:lnTo>
                      <a:lnTo>
                        <a:pt x="440630" y="0"/>
                      </a:lnTo>
                      <a:close/>
                    </a:path>
                  </a:pathLst>
                </a:custGeom>
                <a:solidFill>
                  <a:schemeClr val="bg2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</p:grpSp>
          <p:grpSp>
            <p:nvGrpSpPr>
              <p:cNvPr id="3086" name="Gruppieren 127">
                <a:extLst>
                  <a:ext uri="{FF2B5EF4-FFF2-40B4-BE49-F238E27FC236}">
                    <a16:creationId xmlns:a16="http://schemas.microsoft.com/office/drawing/2014/main" id="{5D054151-CDA8-D36B-636B-7B3BBB1AA26D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8469852" y="-203236"/>
                <a:ext cx="1164785" cy="1176456"/>
                <a:chOff x="8469852" y="-203236"/>
                <a:chExt cx="1164785" cy="1176456"/>
              </a:xfrm>
            </p:grpSpPr>
            <p:sp>
              <p:nvSpPr>
                <p:cNvPr id="133" name="Rechteck 141">
                  <a:extLst>
                    <a:ext uri="{FF2B5EF4-FFF2-40B4-BE49-F238E27FC236}">
                      <a16:creationId xmlns:a16="http://schemas.microsoft.com/office/drawing/2014/main" id="{81DCDE0D-C8CF-A403-490E-510E5573D461}"/>
                    </a:ext>
                  </a:extLst>
                </p:cNvPr>
                <p:cNvSpPr/>
                <p:nvPr userDrawn="1"/>
              </p:nvSpPr>
              <p:spPr>
                <a:xfrm>
                  <a:off x="8710613" y="689"/>
                  <a:ext cx="923925" cy="777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3203" h="777996">
                      <a:moveTo>
                        <a:pt x="377775" y="777921"/>
                      </a:moveTo>
                      <a:lnTo>
                        <a:pt x="377723" y="777996"/>
                      </a:lnTo>
                      <a:lnTo>
                        <a:pt x="188914" y="777959"/>
                      </a:lnTo>
                      <a:close/>
                      <a:moveTo>
                        <a:pt x="27" y="777881"/>
                      </a:moveTo>
                      <a:lnTo>
                        <a:pt x="55" y="777921"/>
                      </a:lnTo>
                      <a:lnTo>
                        <a:pt x="0" y="777921"/>
                      </a:lnTo>
                      <a:close/>
                      <a:moveTo>
                        <a:pt x="545748" y="0"/>
                      </a:moveTo>
                      <a:lnTo>
                        <a:pt x="923203" y="0"/>
                      </a:lnTo>
                      <a:lnTo>
                        <a:pt x="377803" y="777882"/>
                      </a:lnTo>
                      <a:lnTo>
                        <a:pt x="188915" y="508638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sp>
              <p:nvSpPr>
                <p:cNvPr id="134" name="Flussdiagramm: Daten 6">
                  <a:extLst>
                    <a:ext uri="{FF2B5EF4-FFF2-40B4-BE49-F238E27FC236}">
                      <a16:creationId xmlns:a16="http://schemas.microsoft.com/office/drawing/2014/main" id="{686E61AE-7558-184A-E075-06FF79F8A1E4}"/>
                    </a:ext>
                  </a:extLst>
                </p:cNvPr>
                <p:cNvSpPr/>
                <p:nvPr userDrawn="1"/>
              </p:nvSpPr>
              <p:spPr>
                <a:xfrm rot="14100000">
                  <a:off x="8035848" y="230926"/>
                  <a:ext cx="1176493" cy="3095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6456" h="310052">
                      <a:moveTo>
                        <a:pt x="216683" y="598"/>
                      </a:moveTo>
                      <a:lnTo>
                        <a:pt x="108326" y="155280"/>
                      </a:lnTo>
                      <a:lnTo>
                        <a:pt x="216592" y="597"/>
                      </a:lnTo>
                      <a:close/>
                      <a:moveTo>
                        <a:pt x="49" y="310052"/>
                      </a:moveTo>
                      <a:lnTo>
                        <a:pt x="0" y="310052"/>
                      </a:lnTo>
                      <a:lnTo>
                        <a:pt x="32" y="310008"/>
                      </a:lnTo>
                      <a:close/>
                      <a:moveTo>
                        <a:pt x="1176456" y="0"/>
                      </a:moveTo>
                      <a:lnTo>
                        <a:pt x="959958" y="309190"/>
                      </a:lnTo>
                      <a:lnTo>
                        <a:pt x="328941" y="309757"/>
                      </a:lnTo>
                      <a:lnTo>
                        <a:pt x="216731" y="597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  <p:sp>
              <p:nvSpPr>
                <p:cNvPr id="135" name="Flussdiagramm: Daten 6">
                  <a:extLst>
                    <a:ext uri="{FF2B5EF4-FFF2-40B4-BE49-F238E27FC236}">
                      <a16:creationId xmlns:a16="http://schemas.microsoft.com/office/drawing/2014/main" id="{17740DCE-3C76-9DCF-0E96-97EDAF423927}"/>
                    </a:ext>
                  </a:extLst>
                </p:cNvPr>
                <p:cNvSpPr/>
                <p:nvPr userDrawn="1"/>
              </p:nvSpPr>
              <p:spPr>
                <a:xfrm rot="7500000" flipH="1">
                  <a:off x="8766948" y="577840"/>
                  <a:ext cx="330244" cy="3095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909" h="309456">
                      <a:moveTo>
                        <a:pt x="108294" y="154684"/>
                      </a:moveTo>
                      <a:lnTo>
                        <a:pt x="0" y="309410"/>
                      </a:lnTo>
                      <a:lnTo>
                        <a:pt x="16" y="309456"/>
                      </a:lnTo>
                      <a:lnTo>
                        <a:pt x="328909" y="309160"/>
                      </a:lnTo>
                      <a:lnTo>
                        <a:pt x="216699" y="0"/>
                      </a:lnTo>
                      <a:lnTo>
                        <a:pt x="216651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</p:grpSp>
          <p:grpSp>
            <p:nvGrpSpPr>
              <p:cNvPr id="3087" name="Gruppieren 128">
                <a:extLst>
                  <a:ext uri="{FF2B5EF4-FFF2-40B4-BE49-F238E27FC236}">
                    <a16:creationId xmlns:a16="http://schemas.microsoft.com/office/drawing/2014/main" id="{2C7C1870-ED8F-EC2F-9D29-4124CC68E2BE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9790486" y="-254075"/>
                <a:ext cx="1139526" cy="1012205"/>
                <a:chOff x="9790486" y="-254075"/>
                <a:chExt cx="1139526" cy="1012205"/>
              </a:xfrm>
            </p:grpSpPr>
            <p:sp>
              <p:nvSpPr>
                <p:cNvPr id="130" name="Rechteck 138">
                  <a:extLst>
                    <a:ext uri="{FF2B5EF4-FFF2-40B4-BE49-F238E27FC236}">
                      <a16:creationId xmlns:a16="http://schemas.microsoft.com/office/drawing/2014/main" id="{0D52CAC8-1C80-68A0-7E40-BF867A3B3A44}"/>
                    </a:ext>
                  </a:extLst>
                </p:cNvPr>
                <p:cNvSpPr/>
                <p:nvPr userDrawn="1"/>
              </p:nvSpPr>
              <p:spPr>
                <a:xfrm>
                  <a:off x="9912351" y="689"/>
                  <a:ext cx="1017587" cy="5112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6625" h="512124">
                      <a:moveTo>
                        <a:pt x="657647" y="511994"/>
                      </a:moveTo>
                      <a:lnTo>
                        <a:pt x="657556" y="512124"/>
                      </a:lnTo>
                      <a:lnTo>
                        <a:pt x="328872" y="512059"/>
                      </a:lnTo>
                      <a:close/>
                      <a:moveTo>
                        <a:pt x="48" y="511925"/>
                      </a:moveTo>
                      <a:lnTo>
                        <a:pt x="96" y="511994"/>
                      </a:lnTo>
                      <a:lnTo>
                        <a:pt x="0" y="511994"/>
                      </a:lnTo>
                      <a:close/>
                      <a:moveTo>
                        <a:pt x="359187" y="0"/>
                      </a:moveTo>
                      <a:lnTo>
                        <a:pt x="1016625" y="0"/>
                      </a:lnTo>
                      <a:lnTo>
                        <a:pt x="657696" y="511925"/>
                      </a:lnTo>
                      <a:lnTo>
                        <a:pt x="328872" y="43212"/>
                      </a:lnTo>
                      <a:close/>
                    </a:path>
                  </a:pathLst>
                </a:cu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sp>
              <p:nvSpPr>
                <p:cNvPr id="131" name="Flussdiagramm: Daten 6">
                  <a:extLst>
                    <a:ext uri="{FF2B5EF4-FFF2-40B4-BE49-F238E27FC236}">
                      <a16:creationId xmlns:a16="http://schemas.microsoft.com/office/drawing/2014/main" id="{BBA41517-F8A4-D4A2-461F-3517389108A1}"/>
                    </a:ext>
                  </a:extLst>
                </p:cNvPr>
                <p:cNvSpPr/>
                <p:nvPr userDrawn="1"/>
              </p:nvSpPr>
              <p:spPr>
                <a:xfrm rot="14100000">
                  <a:off x="9554303" y="-17534"/>
                  <a:ext cx="1011371" cy="53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2205" h="539109">
                      <a:moveTo>
                        <a:pt x="377213" y="396"/>
                      </a:moveTo>
                      <a:lnTo>
                        <a:pt x="188581" y="269674"/>
                      </a:lnTo>
                      <a:lnTo>
                        <a:pt x="377052" y="396"/>
                      </a:lnTo>
                      <a:close/>
                      <a:moveTo>
                        <a:pt x="86" y="539109"/>
                      </a:moveTo>
                      <a:lnTo>
                        <a:pt x="0" y="539109"/>
                      </a:lnTo>
                      <a:lnTo>
                        <a:pt x="57" y="539030"/>
                      </a:lnTo>
                      <a:close/>
                      <a:moveTo>
                        <a:pt x="1012205" y="0"/>
                      </a:moveTo>
                      <a:lnTo>
                        <a:pt x="635116" y="538539"/>
                      </a:lnTo>
                      <a:lnTo>
                        <a:pt x="572637" y="538595"/>
                      </a:lnTo>
                      <a:lnTo>
                        <a:pt x="377297" y="396"/>
                      </a:lnTo>
                      <a:close/>
                    </a:path>
                  </a:pathLst>
                </a:custGeom>
                <a:solidFill>
                  <a:schemeClr val="bg2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  <p:sp>
              <p:nvSpPr>
                <p:cNvPr id="132" name="Flussdiagramm: Daten 6">
                  <a:extLst>
                    <a:ext uri="{FF2B5EF4-FFF2-40B4-BE49-F238E27FC236}">
                      <a16:creationId xmlns:a16="http://schemas.microsoft.com/office/drawing/2014/main" id="{97BB1492-E07D-0259-4A9E-B8E4FCA8A2E5}"/>
                    </a:ext>
                  </a:extLst>
                </p:cNvPr>
                <p:cNvSpPr/>
                <p:nvPr userDrawn="1"/>
              </p:nvSpPr>
              <p:spPr>
                <a:xfrm rot="7500000" flipH="1">
                  <a:off x="10012325" y="162671"/>
                  <a:ext cx="571575" cy="53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2582" h="538714">
                      <a:moveTo>
                        <a:pt x="188525" y="269280"/>
                      </a:moveTo>
                      <a:lnTo>
                        <a:pt x="0" y="538634"/>
                      </a:lnTo>
                      <a:lnTo>
                        <a:pt x="29" y="538714"/>
                      </a:lnTo>
                      <a:lnTo>
                        <a:pt x="572582" y="538199"/>
                      </a:lnTo>
                      <a:lnTo>
                        <a:pt x="377240" y="0"/>
                      </a:lnTo>
                      <a:lnTo>
                        <a:pt x="377156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</p:grpSp>
        </p:grpSp>
      </p:grpSp>
      <p:sp>
        <p:nvSpPr>
          <p:cNvPr id="3075" name="Titelplatzhalter 1">
            <a:extLst>
              <a:ext uri="{FF2B5EF4-FFF2-40B4-BE49-F238E27FC236}">
                <a16:creationId xmlns:a16="http://schemas.microsoft.com/office/drawing/2014/main" id="{8C1634D7-5330-BB8A-C8BF-D252BE657F64}"/>
              </a:ext>
            </a:extLst>
          </p:cNvPr>
          <p:cNvSpPr>
            <a:spLocks noGrp="1"/>
          </p:cNvSpPr>
          <p:nvPr userDrawn="1">
            <p:ph type="title"/>
          </p:nvPr>
        </p:nvSpPr>
        <p:spPr bwMode="auto">
          <a:xfrm>
            <a:off x="515938" y="1609725"/>
            <a:ext cx="11134725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it-IT"/>
              <a:t>TITELMASTERFORMAT DURCH KLICKEN BEARBEITEN</a:t>
            </a:r>
            <a:endParaRPr lang="en-US" altLang="it-IT"/>
          </a:p>
        </p:txBody>
      </p:sp>
      <p:sp>
        <p:nvSpPr>
          <p:cNvPr id="3076" name="Textplatzhalter 2">
            <a:extLst>
              <a:ext uri="{FF2B5EF4-FFF2-40B4-BE49-F238E27FC236}">
                <a16:creationId xmlns:a16="http://schemas.microsoft.com/office/drawing/2014/main" id="{51F22E41-4FBB-B311-5253-AC9D03C1F798}"/>
              </a:ext>
            </a:extLst>
          </p:cNvPr>
          <p:cNvSpPr>
            <a:spLocks noGrp="1"/>
          </p:cNvSpPr>
          <p:nvPr userDrawn="1">
            <p:ph type="body" idx="1"/>
          </p:nvPr>
        </p:nvSpPr>
        <p:spPr bwMode="auto">
          <a:xfrm>
            <a:off x="515938" y="2592388"/>
            <a:ext cx="11134725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798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it-IT"/>
              <a:t>Textmasterformat bearbeiten</a:t>
            </a:r>
          </a:p>
          <a:p>
            <a:pPr lvl="1"/>
            <a:r>
              <a:rPr lang="de-DE" altLang="it-IT"/>
              <a:t>Zweite Ebene</a:t>
            </a:r>
          </a:p>
          <a:p>
            <a:pPr lvl="2"/>
            <a:r>
              <a:rPr lang="de-DE" altLang="it-IT"/>
              <a:t>Dritte Ebene</a:t>
            </a:r>
          </a:p>
          <a:p>
            <a:pPr lvl="3"/>
            <a:r>
              <a:rPr lang="de-DE" altLang="it-IT"/>
              <a:t>Vierte Ebene</a:t>
            </a:r>
          </a:p>
          <a:p>
            <a:pPr lvl="4"/>
            <a:r>
              <a:rPr lang="de-DE" altLang="it-IT"/>
              <a:t>Fünfte Ebene</a:t>
            </a:r>
            <a:endParaRPr lang="en-US" altLang="it-IT"/>
          </a:p>
        </p:txBody>
      </p:sp>
      <p:graphicFrame>
        <p:nvGraphicFramePr>
          <p:cNvPr id="3077" name="Object 157">
            <a:extLst>
              <a:ext uri="{FF2B5EF4-FFF2-40B4-BE49-F238E27FC236}">
                <a16:creationId xmlns:a16="http://schemas.microsoft.com/office/drawing/2014/main" id="{8DECF23A-088A-4F35-B3DA-0214E34B1BDD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85775" y="184150"/>
          <a:ext cx="1697038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Image" r:id="rId6" imgW="4540250" imgH="2686050" progId="">
                  <p:embed/>
                </p:oleObj>
              </mc:Choice>
              <mc:Fallback>
                <p:oleObj name="Image" r:id="rId6" imgW="4540250" imgH="2686050" progId="">
                  <p:embed/>
                  <p:pic>
                    <p:nvPicPr>
                      <p:cNvPr id="0" name="Object 1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5775" y="184150"/>
                        <a:ext cx="1697038" cy="1003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Fußzeilenplatzhalter 4">
            <a:extLst>
              <a:ext uri="{FF2B5EF4-FFF2-40B4-BE49-F238E27FC236}">
                <a16:creationId xmlns:a16="http://schemas.microsoft.com/office/drawing/2014/main" id="{3E189D2E-30AE-BA37-DCC8-68979B54CE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957638" y="6165850"/>
            <a:ext cx="4275137" cy="360363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lnSpc>
                <a:spcPct val="90000"/>
              </a:lnSpc>
              <a:spcAft>
                <a:spcPts val="1000"/>
              </a:spcAft>
              <a:defRPr sz="1200">
                <a:solidFill>
                  <a:srgbClr val="144D73"/>
                </a:solidFill>
                <a:latin typeface="Calibri Light" panose="020F03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27" name="Foliennummernplatzhalter 5">
            <a:extLst>
              <a:ext uri="{FF2B5EF4-FFF2-40B4-BE49-F238E27FC236}">
                <a16:creationId xmlns:a16="http://schemas.microsoft.com/office/drawing/2014/main" id="{47817CC2-AB86-28F2-1CF5-E20381A61C3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15938" y="6162675"/>
            <a:ext cx="914400" cy="360363"/>
          </a:xfrm>
          <a:prstGeom prst="rect">
            <a:avLst/>
          </a:prstGeom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eaLnBrk="1" hangingPunct="1">
              <a:lnSpc>
                <a:spcPct val="90000"/>
              </a:lnSpc>
              <a:spcAft>
                <a:spcPts val="1000"/>
              </a:spcAft>
              <a:defRPr sz="1500" b="1">
                <a:solidFill>
                  <a:srgbClr val="144D73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04E3DCF7-DC9B-9147-8C5E-414B988386FB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  <p:pic>
        <p:nvPicPr>
          <p:cNvPr id="3080" name="Immagine 1">
            <a:extLst>
              <a:ext uri="{FF2B5EF4-FFF2-40B4-BE49-F238E27FC236}">
                <a16:creationId xmlns:a16="http://schemas.microsoft.com/office/drawing/2014/main" id="{DDF92ED1-B46A-BF53-4B73-146096C43925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25" y="119063"/>
            <a:ext cx="1389063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556" r:id="rId1"/>
    <p:sldLayoutId id="2147484557" r:id="rId2"/>
    <p:sldLayoutId id="2147484558" r:id="rId3"/>
    <p:sldLayoutId id="2147484549" r:id="rId4"/>
  </p:sldLayoutIdLst>
  <p:transition spd="med">
    <p:fade/>
  </p:transition>
  <p:hf hdr="0" dt="0"/>
  <p:txStyles>
    <p:titleStyle>
      <a:lvl1pPr algn="l" defTabSz="912813" rtl="0" eaLnBrk="0" fontAlgn="base" hangingPunct="0">
        <a:spcBef>
          <a:spcPct val="0"/>
        </a:spcBef>
        <a:spcAft>
          <a:spcPct val="0"/>
        </a:spcAft>
        <a:defRPr lang="en-US" sz="3600" kern="1200" dirty="0">
          <a:solidFill>
            <a:srgbClr val="144D73"/>
          </a:solidFill>
          <a:latin typeface="+mj-lt"/>
          <a:ea typeface="+mj-ea"/>
          <a:cs typeface="+mj-cs"/>
        </a:defRPr>
      </a:lvl1pPr>
      <a:lvl2pPr algn="l" defTabSz="912813" rtl="0" eaLnBrk="0" fontAlgn="base" hangingPunct="0">
        <a:spcBef>
          <a:spcPct val="0"/>
        </a:spcBef>
        <a:spcAft>
          <a:spcPct val="0"/>
        </a:spcAft>
        <a:defRPr sz="3600">
          <a:solidFill>
            <a:srgbClr val="144D73"/>
          </a:solidFill>
          <a:latin typeface="Calibri" panose="020F0502020204030204" pitchFamily="34" charset="0"/>
        </a:defRPr>
      </a:lvl2pPr>
      <a:lvl3pPr algn="l" defTabSz="912813" rtl="0" eaLnBrk="0" fontAlgn="base" hangingPunct="0">
        <a:spcBef>
          <a:spcPct val="0"/>
        </a:spcBef>
        <a:spcAft>
          <a:spcPct val="0"/>
        </a:spcAft>
        <a:defRPr sz="3600">
          <a:solidFill>
            <a:srgbClr val="144D73"/>
          </a:solidFill>
          <a:latin typeface="Calibri" panose="020F0502020204030204" pitchFamily="34" charset="0"/>
        </a:defRPr>
      </a:lvl3pPr>
      <a:lvl4pPr algn="l" defTabSz="912813" rtl="0" eaLnBrk="0" fontAlgn="base" hangingPunct="0">
        <a:spcBef>
          <a:spcPct val="0"/>
        </a:spcBef>
        <a:spcAft>
          <a:spcPct val="0"/>
        </a:spcAft>
        <a:defRPr sz="3600">
          <a:solidFill>
            <a:srgbClr val="144D73"/>
          </a:solidFill>
          <a:latin typeface="Calibri" panose="020F0502020204030204" pitchFamily="34" charset="0"/>
        </a:defRPr>
      </a:lvl4pPr>
      <a:lvl5pPr algn="l" defTabSz="912813" rtl="0" eaLnBrk="0" fontAlgn="base" hangingPunct="0">
        <a:spcBef>
          <a:spcPct val="0"/>
        </a:spcBef>
        <a:spcAft>
          <a:spcPct val="0"/>
        </a:spcAft>
        <a:defRPr sz="3600">
          <a:solidFill>
            <a:srgbClr val="144D73"/>
          </a:solidFill>
          <a:latin typeface="Calibri" panose="020F0502020204030204" pitchFamily="34" charset="0"/>
        </a:defRPr>
      </a:lvl5pPr>
      <a:lvl6pPr marL="457200" algn="l" defTabSz="912813" rtl="0" fontAlgn="base">
        <a:spcBef>
          <a:spcPct val="0"/>
        </a:spcBef>
        <a:spcAft>
          <a:spcPct val="0"/>
        </a:spcAft>
        <a:defRPr sz="3600">
          <a:solidFill>
            <a:srgbClr val="144D73"/>
          </a:solidFill>
          <a:latin typeface="Calibri" panose="020F0502020204030204" pitchFamily="34" charset="0"/>
        </a:defRPr>
      </a:lvl6pPr>
      <a:lvl7pPr marL="914400" algn="l" defTabSz="912813" rtl="0" fontAlgn="base">
        <a:spcBef>
          <a:spcPct val="0"/>
        </a:spcBef>
        <a:spcAft>
          <a:spcPct val="0"/>
        </a:spcAft>
        <a:defRPr sz="3600">
          <a:solidFill>
            <a:srgbClr val="144D73"/>
          </a:solidFill>
          <a:latin typeface="Calibri" panose="020F0502020204030204" pitchFamily="34" charset="0"/>
        </a:defRPr>
      </a:lvl7pPr>
      <a:lvl8pPr marL="1371600" algn="l" defTabSz="912813" rtl="0" fontAlgn="base">
        <a:spcBef>
          <a:spcPct val="0"/>
        </a:spcBef>
        <a:spcAft>
          <a:spcPct val="0"/>
        </a:spcAft>
        <a:defRPr sz="3600">
          <a:solidFill>
            <a:srgbClr val="144D73"/>
          </a:solidFill>
          <a:latin typeface="Calibri" panose="020F0502020204030204" pitchFamily="34" charset="0"/>
        </a:defRPr>
      </a:lvl8pPr>
      <a:lvl9pPr marL="1828800" algn="l" defTabSz="912813" rtl="0" fontAlgn="base">
        <a:spcBef>
          <a:spcPct val="0"/>
        </a:spcBef>
        <a:spcAft>
          <a:spcPct val="0"/>
        </a:spcAft>
        <a:defRPr sz="3600">
          <a:solidFill>
            <a:srgbClr val="144D73"/>
          </a:solidFill>
          <a:latin typeface="Calibri" panose="020F0502020204030204" pitchFamily="34" charset="0"/>
        </a:defRPr>
      </a:lvl9pPr>
    </p:titleStyle>
    <p:bodyStyle>
      <a:lvl1pPr marL="271463" indent="-271463" algn="l" defTabSz="912813" rtl="0" eaLnBrk="0" fontAlgn="base" hangingPunct="0">
        <a:lnSpc>
          <a:spcPct val="90000"/>
        </a:lnSpc>
        <a:spcBef>
          <a:spcPct val="0"/>
        </a:spcBef>
        <a:spcAft>
          <a:spcPts val="1000"/>
        </a:spcAft>
        <a:buFont typeface="Wingdings" pitchFamily="2" charset="2"/>
        <a:buChar char="§"/>
        <a:defRPr sz="2300" kern="1200">
          <a:solidFill>
            <a:srgbClr val="144D73"/>
          </a:solidFill>
          <a:latin typeface="Calibri Light" panose="020F0302020204030204" pitchFamily="34" charset="0"/>
          <a:ea typeface="+mn-ea"/>
          <a:cs typeface="+mn-cs"/>
        </a:defRPr>
      </a:lvl1pPr>
      <a:lvl2pPr marL="806450" indent="-271463" algn="l" defTabSz="912813" rtl="0" eaLnBrk="0" fontAlgn="base" hangingPunct="0">
        <a:lnSpc>
          <a:spcPct val="90000"/>
        </a:lnSpc>
        <a:spcBef>
          <a:spcPct val="0"/>
        </a:spcBef>
        <a:spcAft>
          <a:spcPts val="1000"/>
        </a:spcAft>
        <a:buFont typeface="Symbol" pitchFamily="2" charset="2"/>
        <a:buChar char="-"/>
        <a:defRPr sz="2000" kern="1200">
          <a:solidFill>
            <a:srgbClr val="144D73"/>
          </a:solidFill>
          <a:latin typeface="Calibri Light" panose="020F0302020204030204" pitchFamily="34" charset="0"/>
          <a:ea typeface="+mn-ea"/>
          <a:cs typeface="+mn-cs"/>
        </a:defRPr>
      </a:lvl2pPr>
      <a:lvl3pPr marL="1079500" indent="-176213" algn="l" defTabSz="912813" rtl="0" eaLnBrk="0" fontAlgn="base" hangingPunct="0">
        <a:lnSpc>
          <a:spcPct val="90000"/>
        </a:lnSpc>
        <a:spcBef>
          <a:spcPct val="0"/>
        </a:spcBef>
        <a:spcAft>
          <a:spcPts val="1000"/>
        </a:spcAft>
        <a:buFont typeface="Symbol" pitchFamily="2" charset="2"/>
        <a:buChar char="-"/>
        <a:defRPr sz="1900" kern="1200">
          <a:solidFill>
            <a:srgbClr val="144D73"/>
          </a:solidFill>
          <a:latin typeface="Calibri Light" panose="020F0302020204030204" pitchFamily="34" charset="0"/>
          <a:ea typeface="+mn-ea"/>
          <a:cs typeface="+mn-cs"/>
        </a:defRPr>
      </a:lvl3pPr>
      <a:lvl4pPr marL="1435100" indent="-176213" algn="l" defTabSz="912813" rtl="0" eaLnBrk="0" fontAlgn="base" hangingPunct="0">
        <a:lnSpc>
          <a:spcPct val="90000"/>
        </a:lnSpc>
        <a:spcBef>
          <a:spcPct val="0"/>
        </a:spcBef>
        <a:spcAft>
          <a:spcPts val="1000"/>
        </a:spcAft>
        <a:buFont typeface="Symbol" pitchFamily="2" charset="2"/>
        <a:buChar char="-"/>
        <a:defRPr sz="1600" kern="1200">
          <a:solidFill>
            <a:srgbClr val="144D73"/>
          </a:solidFill>
          <a:latin typeface="Calibri Light" panose="020F0302020204030204" pitchFamily="34" charset="0"/>
          <a:ea typeface="+mn-ea"/>
          <a:cs typeface="+mn-cs"/>
        </a:defRPr>
      </a:lvl4pPr>
      <a:lvl5pPr marL="1792288" indent="-177800" algn="l" defTabSz="912813" rtl="0" eaLnBrk="0" fontAlgn="base" hangingPunct="0">
        <a:lnSpc>
          <a:spcPct val="90000"/>
        </a:lnSpc>
        <a:spcBef>
          <a:spcPct val="0"/>
        </a:spcBef>
        <a:spcAft>
          <a:spcPts val="1000"/>
        </a:spcAft>
        <a:buFont typeface="Symbol" pitchFamily="2" charset="2"/>
        <a:buChar char="-"/>
        <a:defRPr sz="1600" kern="1200">
          <a:solidFill>
            <a:srgbClr val="144D73"/>
          </a:solidFill>
          <a:latin typeface="Calibri Light" panose="020F0302020204030204" pitchFamily="34" charset="0"/>
          <a:ea typeface="+mn-ea"/>
          <a:cs typeface="+mn-cs"/>
        </a:defRPr>
      </a:lvl5pPr>
      <a:lvl6pPr marL="2513847" indent="-228532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910" indent="-228532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2" indent="-228532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2" algn="l" defTabSz="914127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64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27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90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2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8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4" algn="l" defTabSz="914127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091" y="365126"/>
            <a:ext cx="10514231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091" y="1825625"/>
            <a:ext cx="10514231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091" y="6356351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11/14/2024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075" y="6356351"/>
            <a:ext cx="41142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altLang="it-IT"/>
              <a:t>Enter your footer text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09479" y="6356351"/>
            <a:ext cx="27428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81A04E3B-75C3-D346-8EC6-87C6E1C35AE5}" type="slidenum">
              <a:rPr lang="en-US" altLang="it-IT" smtClean="0"/>
              <a:pPr>
                <a:defRPr/>
              </a:pPr>
              <a:t>‹N›</a:t>
            </a:fld>
            <a:endParaRPr lang="en-US" altLang="it-IT"/>
          </a:p>
        </p:txBody>
      </p:sp>
      <p:grpSp>
        <p:nvGrpSpPr>
          <p:cNvPr id="7" name="Gruppieren 123">
            <a:extLst>
              <a:ext uri="{FF2B5EF4-FFF2-40B4-BE49-F238E27FC236}">
                <a16:creationId xmlns:a16="http://schemas.microsoft.com/office/drawing/2014/main" id="{B856320A-C6CC-4D57-C6EA-E3EE72308211}"/>
              </a:ext>
            </a:extLst>
          </p:cNvPr>
          <p:cNvGrpSpPr>
            <a:grpSpLocks/>
          </p:cNvGrpSpPr>
          <p:nvPr userDrawn="1"/>
        </p:nvGrpSpPr>
        <p:grpSpPr bwMode="auto">
          <a:xfrm>
            <a:off x="0" y="-365125"/>
            <a:ext cx="12192000" cy="7223125"/>
            <a:chOff x="-1587" y="-372423"/>
            <a:chExt cx="12192000" cy="7224074"/>
          </a:xfrm>
        </p:grpSpPr>
        <p:sp>
          <p:nvSpPr>
            <p:cNvPr id="8" name="Rechteck 125">
              <a:extLst>
                <a:ext uri="{FF2B5EF4-FFF2-40B4-BE49-F238E27FC236}">
                  <a16:creationId xmlns:a16="http://schemas.microsoft.com/office/drawing/2014/main" id="{5B319203-0008-595D-236C-9348C01EA36C}"/>
                </a:ext>
              </a:extLst>
            </p:cNvPr>
            <p:cNvSpPr/>
            <p:nvPr userDrawn="1"/>
          </p:nvSpPr>
          <p:spPr>
            <a:xfrm>
              <a:off x="-1587" y="1"/>
              <a:ext cx="12192000" cy="6851650"/>
            </a:xfrm>
            <a:prstGeom prst="rect">
              <a:avLst/>
            </a:prstGeom>
            <a:gradFill>
              <a:gsLst>
                <a:gs pos="13000">
                  <a:schemeClr val="bg1"/>
                </a:gs>
                <a:gs pos="100000">
                  <a:schemeClr val="bg1">
                    <a:alpha val="58000"/>
                  </a:schemeClr>
                </a:gs>
              </a:gsLst>
              <a:lin ang="24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4035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dirty="0"/>
                <a:t>e</a:t>
              </a:r>
            </a:p>
          </p:txBody>
        </p:sp>
        <p:grpSp>
          <p:nvGrpSpPr>
            <p:cNvPr id="9" name="Gruppieren 124">
              <a:extLst>
                <a:ext uri="{FF2B5EF4-FFF2-40B4-BE49-F238E27FC236}">
                  <a16:creationId xmlns:a16="http://schemas.microsoft.com/office/drawing/2014/main" id="{E3212F64-6FD5-1455-5F99-534691F4EDD5}"/>
                </a:ext>
              </a:extLst>
            </p:cNvPr>
            <p:cNvGrpSpPr>
              <a:grpSpLocks/>
            </p:cNvGrpSpPr>
            <p:nvPr userDrawn="1"/>
          </p:nvGrpSpPr>
          <p:grpSpPr bwMode="auto">
            <a:xfrm>
              <a:off x="8469852" y="-372423"/>
              <a:ext cx="3557487" cy="2031571"/>
              <a:chOff x="8469852" y="-372423"/>
              <a:chExt cx="3557487" cy="2031571"/>
            </a:xfrm>
          </p:grpSpPr>
          <p:grpSp>
            <p:nvGrpSpPr>
              <p:cNvPr id="10" name="Gruppieren 126">
                <a:extLst>
                  <a:ext uri="{FF2B5EF4-FFF2-40B4-BE49-F238E27FC236}">
                    <a16:creationId xmlns:a16="http://schemas.microsoft.com/office/drawing/2014/main" id="{42ACC833-BD96-8F43-E228-0F2F20B7EFE0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9963722" y="-372423"/>
                <a:ext cx="2063617" cy="2031571"/>
                <a:chOff x="9963722" y="-372423"/>
                <a:chExt cx="2063617" cy="2031571"/>
              </a:xfrm>
            </p:grpSpPr>
            <p:sp>
              <p:nvSpPr>
                <p:cNvPr id="19" name="Rechteck 136">
                  <a:extLst>
                    <a:ext uri="{FF2B5EF4-FFF2-40B4-BE49-F238E27FC236}">
                      <a16:creationId xmlns:a16="http://schemas.microsoft.com/office/drawing/2014/main" id="{E6491C2C-14B3-AC9E-7C67-8EB1E914C751}"/>
                    </a:ext>
                  </a:extLst>
                </p:cNvPr>
                <p:cNvSpPr/>
                <p:nvPr userDrawn="1"/>
              </p:nvSpPr>
              <p:spPr>
                <a:xfrm>
                  <a:off x="10350501" y="689"/>
                  <a:ext cx="1676400" cy="129398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676064" h="1294816">
                      <a:moveTo>
                        <a:pt x="768328" y="1294665"/>
                      </a:moveTo>
                      <a:lnTo>
                        <a:pt x="768221" y="1294816"/>
                      </a:lnTo>
                      <a:lnTo>
                        <a:pt x="384220" y="1294741"/>
                      </a:lnTo>
                      <a:close/>
                      <a:moveTo>
                        <a:pt x="56" y="1294584"/>
                      </a:moveTo>
                      <a:lnTo>
                        <a:pt x="113" y="1294664"/>
                      </a:lnTo>
                      <a:lnTo>
                        <a:pt x="0" y="1294664"/>
                      </a:lnTo>
                      <a:close/>
                      <a:moveTo>
                        <a:pt x="908268" y="0"/>
                      </a:moveTo>
                      <a:lnTo>
                        <a:pt x="1676064" y="0"/>
                      </a:lnTo>
                      <a:lnTo>
                        <a:pt x="768385" y="1294584"/>
                      </a:lnTo>
                      <a:lnTo>
                        <a:pt x="384221" y="746988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sp>
              <p:nvSpPr>
                <p:cNvPr id="20" name="Flussdiagramm: Daten 6">
                  <a:extLst>
                    <a:ext uri="{FF2B5EF4-FFF2-40B4-BE49-F238E27FC236}">
                      <a16:creationId xmlns:a16="http://schemas.microsoft.com/office/drawing/2014/main" id="{C232AA12-724B-EED7-DDA7-18BE2D594F34}"/>
                    </a:ext>
                  </a:extLst>
                </p:cNvPr>
                <p:cNvSpPr/>
                <p:nvPr userDrawn="1"/>
              </p:nvSpPr>
              <p:spPr>
                <a:xfrm rot="14100000">
                  <a:off x="9262136" y="328592"/>
                  <a:ext cx="2032267" cy="63023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031571" h="630368">
                      <a:moveTo>
                        <a:pt x="440695" y="990"/>
                      </a:moveTo>
                      <a:lnTo>
                        <a:pt x="220318" y="315588"/>
                      </a:lnTo>
                      <a:lnTo>
                        <a:pt x="440509" y="991"/>
                      </a:lnTo>
                      <a:close/>
                      <a:moveTo>
                        <a:pt x="99" y="630367"/>
                      </a:moveTo>
                      <a:lnTo>
                        <a:pt x="0" y="630368"/>
                      </a:lnTo>
                      <a:lnTo>
                        <a:pt x="65" y="630275"/>
                      </a:lnTo>
                      <a:close/>
                      <a:moveTo>
                        <a:pt x="2031571" y="0"/>
                      </a:moveTo>
                      <a:lnTo>
                        <a:pt x="1591184" y="628938"/>
                      </a:lnTo>
                      <a:lnTo>
                        <a:pt x="669011" y="629766"/>
                      </a:lnTo>
                      <a:lnTo>
                        <a:pt x="440794" y="991"/>
                      </a:lnTo>
                      <a:close/>
                    </a:path>
                  </a:pathLst>
                </a:custGeom>
                <a:solidFill>
                  <a:schemeClr val="bg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  <p:sp>
              <p:nvSpPr>
                <p:cNvPr id="21" name="Flussdiagramm: Daten 6">
                  <a:extLst>
                    <a:ext uri="{FF2B5EF4-FFF2-40B4-BE49-F238E27FC236}">
                      <a16:creationId xmlns:a16="http://schemas.microsoft.com/office/drawing/2014/main" id="{96BCF098-4374-4E5C-302D-4772F5FDD600}"/>
                    </a:ext>
                  </a:extLst>
                </p:cNvPr>
                <p:cNvSpPr/>
                <p:nvPr userDrawn="1"/>
              </p:nvSpPr>
              <p:spPr>
                <a:xfrm rot="7500000" flipH="1">
                  <a:off x="10466344" y="886672"/>
                  <a:ext cx="668425" cy="63023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68945" h="629378">
                      <a:moveTo>
                        <a:pt x="220252" y="314599"/>
                      </a:moveTo>
                      <a:lnTo>
                        <a:pt x="0" y="629286"/>
                      </a:lnTo>
                      <a:lnTo>
                        <a:pt x="33" y="629378"/>
                      </a:lnTo>
                      <a:lnTo>
                        <a:pt x="668945" y="628777"/>
                      </a:lnTo>
                      <a:lnTo>
                        <a:pt x="440728" y="0"/>
                      </a:lnTo>
                      <a:lnTo>
                        <a:pt x="440630" y="0"/>
                      </a:lnTo>
                      <a:close/>
                    </a:path>
                  </a:pathLst>
                </a:custGeom>
                <a:solidFill>
                  <a:schemeClr val="bg2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</p:grpSp>
          <p:grpSp>
            <p:nvGrpSpPr>
              <p:cNvPr id="11" name="Gruppieren 127">
                <a:extLst>
                  <a:ext uri="{FF2B5EF4-FFF2-40B4-BE49-F238E27FC236}">
                    <a16:creationId xmlns:a16="http://schemas.microsoft.com/office/drawing/2014/main" id="{DFB75845-BADF-5430-7D33-12AB5C255C0D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8469852" y="-203236"/>
                <a:ext cx="1164785" cy="1176456"/>
                <a:chOff x="8469852" y="-203236"/>
                <a:chExt cx="1164785" cy="1176456"/>
              </a:xfrm>
            </p:grpSpPr>
            <p:sp>
              <p:nvSpPr>
                <p:cNvPr id="16" name="Rechteck 141">
                  <a:extLst>
                    <a:ext uri="{FF2B5EF4-FFF2-40B4-BE49-F238E27FC236}">
                      <a16:creationId xmlns:a16="http://schemas.microsoft.com/office/drawing/2014/main" id="{AB5962DA-61A4-5069-89D1-65D009C530C9}"/>
                    </a:ext>
                  </a:extLst>
                </p:cNvPr>
                <p:cNvSpPr/>
                <p:nvPr userDrawn="1"/>
              </p:nvSpPr>
              <p:spPr>
                <a:xfrm>
                  <a:off x="8710613" y="689"/>
                  <a:ext cx="923925" cy="7779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3203" h="777996">
                      <a:moveTo>
                        <a:pt x="377775" y="777921"/>
                      </a:moveTo>
                      <a:lnTo>
                        <a:pt x="377723" y="777996"/>
                      </a:lnTo>
                      <a:lnTo>
                        <a:pt x="188914" y="777959"/>
                      </a:lnTo>
                      <a:close/>
                      <a:moveTo>
                        <a:pt x="27" y="777881"/>
                      </a:moveTo>
                      <a:lnTo>
                        <a:pt x="55" y="777921"/>
                      </a:lnTo>
                      <a:lnTo>
                        <a:pt x="0" y="777921"/>
                      </a:lnTo>
                      <a:close/>
                      <a:moveTo>
                        <a:pt x="545748" y="0"/>
                      </a:moveTo>
                      <a:lnTo>
                        <a:pt x="923203" y="0"/>
                      </a:lnTo>
                      <a:lnTo>
                        <a:pt x="377803" y="777882"/>
                      </a:lnTo>
                      <a:lnTo>
                        <a:pt x="188915" y="508638"/>
                      </a:lnTo>
                      <a:close/>
                    </a:path>
                  </a:pathLst>
                </a:custGeom>
                <a:solidFill>
                  <a:schemeClr val="tx1">
                    <a:lumMod val="65000"/>
                    <a:lumOff val="3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sp>
              <p:nvSpPr>
                <p:cNvPr id="17" name="Flussdiagramm: Daten 6">
                  <a:extLst>
                    <a:ext uri="{FF2B5EF4-FFF2-40B4-BE49-F238E27FC236}">
                      <a16:creationId xmlns:a16="http://schemas.microsoft.com/office/drawing/2014/main" id="{3A26FA5D-1896-8333-D943-8982753B7008}"/>
                    </a:ext>
                  </a:extLst>
                </p:cNvPr>
                <p:cNvSpPr/>
                <p:nvPr userDrawn="1"/>
              </p:nvSpPr>
              <p:spPr>
                <a:xfrm rot="14100000">
                  <a:off x="8035848" y="230926"/>
                  <a:ext cx="1176493" cy="3095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76456" h="310052">
                      <a:moveTo>
                        <a:pt x="216683" y="598"/>
                      </a:moveTo>
                      <a:lnTo>
                        <a:pt x="108326" y="155280"/>
                      </a:lnTo>
                      <a:lnTo>
                        <a:pt x="216592" y="597"/>
                      </a:lnTo>
                      <a:close/>
                      <a:moveTo>
                        <a:pt x="49" y="310052"/>
                      </a:moveTo>
                      <a:lnTo>
                        <a:pt x="0" y="310052"/>
                      </a:lnTo>
                      <a:lnTo>
                        <a:pt x="32" y="310008"/>
                      </a:lnTo>
                      <a:close/>
                      <a:moveTo>
                        <a:pt x="1176456" y="0"/>
                      </a:moveTo>
                      <a:lnTo>
                        <a:pt x="959958" y="309190"/>
                      </a:lnTo>
                      <a:lnTo>
                        <a:pt x="328941" y="309757"/>
                      </a:lnTo>
                      <a:lnTo>
                        <a:pt x="216731" y="597"/>
                      </a:lnTo>
                      <a:close/>
                    </a:path>
                  </a:pathLst>
                </a:custGeom>
                <a:solidFill>
                  <a:schemeClr val="tx1">
                    <a:lumMod val="50000"/>
                    <a:lumOff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  <p:sp>
              <p:nvSpPr>
                <p:cNvPr id="18" name="Flussdiagramm: Daten 6">
                  <a:extLst>
                    <a:ext uri="{FF2B5EF4-FFF2-40B4-BE49-F238E27FC236}">
                      <a16:creationId xmlns:a16="http://schemas.microsoft.com/office/drawing/2014/main" id="{196CA6B6-0E36-B0E4-94E7-AF33D84E7F61}"/>
                    </a:ext>
                  </a:extLst>
                </p:cNvPr>
                <p:cNvSpPr/>
                <p:nvPr userDrawn="1"/>
              </p:nvSpPr>
              <p:spPr>
                <a:xfrm rot="7500000" flipH="1">
                  <a:off x="8766948" y="577840"/>
                  <a:ext cx="330244" cy="30956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8909" h="309456">
                      <a:moveTo>
                        <a:pt x="108294" y="154684"/>
                      </a:moveTo>
                      <a:lnTo>
                        <a:pt x="0" y="309410"/>
                      </a:lnTo>
                      <a:lnTo>
                        <a:pt x="16" y="309456"/>
                      </a:lnTo>
                      <a:lnTo>
                        <a:pt x="328909" y="309160"/>
                      </a:lnTo>
                      <a:lnTo>
                        <a:pt x="216699" y="0"/>
                      </a:lnTo>
                      <a:lnTo>
                        <a:pt x="216651" y="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</p:grpSp>
          <p:grpSp>
            <p:nvGrpSpPr>
              <p:cNvPr id="12" name="Gruppieren 128">
                <a:extLst>
                  <a:ext uri="{FF2B5EF4-FFF2-40B4-BE49-F238E27FC236}">
                    <a16:creationId xmlns:a16="http://schemas.microsoft.com/office/drawing/2014/main" id="{8C561430-BCDD-5FDA-909E-B476AA869805}"/>
                  </a:ext>
                </a:extLst>
              </p:cNvPr>
              <p:cNvGrpSpPr>
                <a:grpSpLocks/>
              </p:cNvGrpSpPr>
              <p:nvPr userDrawn="1"/>
            </p:nvGrpSpPr>
            <p:grpSpPr bwMode="auto">
              <a:xfrm>
                <a:off x="9790486" y="-254075"/>
                <a:ext cx="1139526" cy="1012205"/>
                <a:chOff x="9790486" y="-254075"/>
                <a:chExt cx="1139526" cy="1012205"/>
              </a:xfrm>
            </p:grpSpPr>
            <p:sp>
              <p:nvSpPr>
                <p:cNvPr id="13" name="Rechteck 138">
                  <a:extLst>
                    <a:ext uri="{FF2B5EF4-FFF2-40B4-BE49-F238E27FC236}">
                      <a16:creationId xmlns:a16="http://schemas.microsoft.com/office/drawing/2014/main" id="{E7EEF409-6E7B-4A1C-BFD1-8724EC705833}"/>
                    </a:ext>
                  </a:extLst>
                </p:cNvPr>
                <p:cNvSpPr/>
                <p:nvPr userDrawn="1"/>
              </p:nvSpPr>
              <p:spPr>
                <a:xfrm>
                  <a:off x="9912351" y="689"/>
                  <a:ext cx="1017587" cy="51124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6625" h="512124">
                      <a:moveTo>
                        <a:pt x="657647" y="511994"/>
                      </a:moveTo>
                      <a:lnTo>
                        <a:pt x="657556" y="512124"/>
                      </a:lnTo>
                      <a:lnTo>
                        <a:pt x="328872" y="512059"/>
                      </a:lnTo>
                      <a:close/>
                      <a:moveTo>
                        <a:pt x="48" y="511925"/>
                      </a:moveTo>
                      <a:lnTo>
                        <a:pt x="96" y="511994"/>
                      </a:lnTo>
                      <a:lnTo>
                        <a:pt x="0" y="511994"/>
                      </a:lnTo>
                      <a:close/>
                      <a:moveTo>
                        <a:pt x="359187" y="0"/>
                      </a:moveTo>
                      <a:lnTo>
                        <a:pt x="1016625" y="0"/>
                      </a:lnTo>
                      <a:lnTo>
                        <a:pt x="657696" y="511925"/>
                      </a:lnTo>
                      <a:lnTo>
                        <a:pt x="328872" y="43212"/>
                      </a:lnTo>
                      <a:close/>
                    </a:path>
                  </a:pathLst>
                </a:custGeom>
                <a:solidFill>
                  <a:schemeClr val="bg2">
                    <a:lumMod val="8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/>
                </a:p>
              </p:txBody>
            </p:sp>
            <p:sp>
              <p:nvSpPr>
                <p:cNvPr id="14" name="Flussdiagramm: Daten 6">
                  <a:extLst>
                    <a:ext uri="{FF2B5EF4-FFF2-40B4-BE49-F238E27FC236}">
                      <a16:creationId xmlns:a16="http://schemas.microsoft.com/office/drawing/2014/main" id="{4C1614B7-E48D-038E-1796-BB07246BF088}"/>
                    </a:ext>
                  </a:extLst>
                </p:cNvPr>
                <p:cNvSpPr/>
                <p:nvPr userDrawn="1"/>
              </p:nvSpPr>
              <p:spPr>
                <a:xfrm rot="14100000">
                  <a:off x="9554303" y="-17534"/>
                  <a:ext cx="1011371" cy="53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012205" h="539109">
                      <a:moveTo>
                        <a:pt x="377213" y="396"/>
                      </a:moveTo>
                      <a:lnTo>
                        <a:pt x="188581" y="269674"/>
                      </a:lnTo>
                      <a:lnTo>
                        <a:pt x="377052" y="396"/>
                      </a:lnTo>
                      <a:close/>
                      <a:moveTo>
                        <a:pt x="86" y="539109"/>
                      </a:moveTo>
                      <a:lnTo>
                        <a:pt x="0" y="539109"/>
                      </a:lnTo>
                      <a:lnTo>
                        <a:pt x="57" y="539030"/>
                      </a:lnTo>
                      <a:close/>
                      <a:moveTo>
                        <a:pt x="1012205" y="0"/>
                      </a:moveTo>
                      <a:lnTo>
                        <a:pt x="635116" y="538539"/>
                      </a:lnTo>
                      <a:lnTo>
                        <a:pt x="572637" y="538595"/>
                      </a:lnTo>
                      <a:lnTo>
                        <a:pt x="377297" y="396"/>
                      </a:lnTo>
                      <a:close/>
                    </a:path>
                  </a:pathLst>
                </a:custGeom>
                <a:solidFill>
                  <a:schemeClr val="bg2">
                    <a:lumMod val="6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  <p:sp>
              <p:nvSpPr>
                <p:cNvPr id="15" name="Flussdiagramm: Daten 6">
                  <a:extLst>
                    <a:ext uri="{FF2B5EF4-FFF2-40B4-BE49-F238E27FC236}">
                      <a16:creationId xmlns:a16="http://schemas.microsoft.com/office/drawing/2014/main" id="{191ACBDA-877B-6912-CD1B-3264A3B33838}"/>
                    </a:ext>
                  </a:extLst>
                </p:cNvPr>
                <p:cNvSpPr/>
                <p:nvPr userDrawn="1"/>
              </p:nvSpPr>
              <p:spPr>
                <a:xfrm rot="7500000" flipH="1">
                  <a:off x="10012325" y="162671"/>
                  <a:ext cx="571575" cy="53975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72582" h="538714">
                      <a:moveTo>
                        <a:pt x="188525" y="269280"/>
                      </a:moveTo>
                      <a:lnTo>
                        <a:pt x="0" y="538634"/>
                      </a:lnTo>
                      <a:lnTo>
                        <a:pt x="29" y="538714"/>
                      </a:lnTo>
                      <a:lnTo>
                        <a:pt x="572582" y="538199"/>
                      </a:lnTo>
                      <a:lnTo>
                        <a:pt x="377240" y="0"/>
                      </a:lnTo>
                      <a:lnTo>
                        <a:pt x="377156" y="0"/>
                      </a:lnTo>
                      <a:close/>
                    </a:path>
                  </a:pathLst>
                </a:cu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defTabSz="914035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de-DE" dirty="0"/>
                </a:p>
              </p:txBody>
            </p:sp>
          </p:grpSp>
        </p:grpSp>
      </p:grpSp>
      <p:sp>
        <p:nvSpPr>
          <p:cNvPr id="22" name="Titelplatzhalter 1">
            <a:extLst>
              <a:ext uri="{FF2B5EF4-FFF2-40B4-BE49-F238E27FC236}">
                <a16:creationId xmlns:a16="http://schemas.microsoft.com/office/drawing/2014/main" id="{E714ED13-A2DA-1A19-DC98-4CFB25EA80B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515938" y="1609725"/>
            <a:ext cx="11134725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it-IT"/>
              <a:t>TITELMASTERFORMAT DURCH KLICKEN BEARBEITEN</a:t>
            </a:r>
            <a:endParaRPr lang="en-US" altLang="it-IT"/>
          </a:p>
        </p:txBody>
      </p:sp>
      <p:sp>
        <p:nvSpPr>
          <p:cNvPr id="23" name="Textplatzhalter 2">
            <a:extLst>
              <a:ext uri="{FF2B5EF4-FFF2-40B4-BE49-F238E27FC236}">
                <a16:creationId xmlns:a16="http://schemas.microsoft.com/office/drawing/2014/main" id="{916EF1BB-01DF-E73E-3041-B83D0B8DC9C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515938" y="2592388"/>
            <a:ext cx="11134725" cy="321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10798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it-IT"/>
              <a:t>Textmasterformat bearbeiten</a:t>
            </a:r>
          </a:p>
          <a:p>
            <a:pPr lvl="1"/>
            <a:r>
              <a:rPr lang="de-DE" altLang="it-IT"/>
              <a:t>Zweite Ebene</a:t>
            </a:r>
          </a:p>
          <a:p>
            <a:pPr lvl="2"/>
            <a:r>
              <a:rPr lang="de-DE" altLang="it-IT"/>
              <a:t>Dritte Ebene</a:t>
            </a:r>
          </a:p>
          <a:p>
            <a:pPr lvl="3"/>
            <a:r>
              <a:rPr lang="de-DE" altLang="it-IT"/>
              <a:t>Vierte Ebene</a:t>
            </a:r>
          </a:p>
          <a:p>
            <a:pPr lvl="4"/>
            <a:r>
              <a:rPr lang="de-DE" altLang="it-IT"/>
              <a:t>Fünfte Ebene</a:t>
            </a:r>
            <a:endParaRPr lang="en-US" altLang="it-IT"/>
          </a:p>
        </p:txBody>
      </p:sp>
      <p:pic>
        <p:nvPicPr>
          <p:cNvPr id="24" name="Immagine 1">
            <a:extLst>
              <a:ext uri="{FF2B5EF4-FFF2-40B4-BE49-F238E27FC236}">
                <a16:creationId xmlns:a16="http://schemas.microsoft.com/office/drawing/2014/main" id="{63622B9C-EA80-8C5F-F89C-9961A541D45E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0625" y="119063"/>
            <a:ext cx="1389063" cy="113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90232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60" r:id="rId1"/>
    <p:sldLayoutId id="2147484561" r:id="rId2"/>
    <p:sldLayoutId id="2147484562" r:id="rId3"/>
    <p:sldLayoutId id="2147484563" r:id="rId4"/>
    <p:sldLayoutId id="2147484564" r:id="rId5"/>
    <p:sldLayoutId id="2147484565" r:id="rId6"/>
    <p:sldLayoutId id="2147484566" r:id="rId7"/>
    <p:sldLayoutId id="2147484567" r:id="rId8"/>
    <p:sldLayoutId id="2147484568" r:id="rId9"/>
    <p:sldLayoutId id="2147484569" r:id="rId10"/>
    <p:sldLayoutId id="2147484570" r:id="rId11"/>
    <p:sldLayoutId id="2147484571" r:id="rId12"/>
  </p:sldLayoutIdLst>
  <p:transition spd="med">
    <p:fade/>
  </p:transition>
  <p:hf hdr="0" dt="0"/>
  <p:txStyles>
    <p:titleStyle>
      <a:lvl1pPr algn="l" defTabSz="914309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77" indent="-228577" algn="l" defTabSz="9143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3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6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40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94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49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503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57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811" indent="-228577" algn="l" defTabSz="914309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9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63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7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71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26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80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34" algn="l" defTabSz="91430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ocenti.unina.it/giovanna.deminico" TargetMode="External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://www.ermes.unina.it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ttangolo 1">
            <a:extLst>
              <a:ext uri="{FF2B5EF4-FFF2-40B4-BE49-F238E27FC236}">
                <a16:creationId xmlns:a16="http://schemas.microsoft.com/office/drawing/2014/main" id="{16403D7A-F22A-7F25-68A2-4415A6545EB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30062" y="838399"/>
            <a:ext cx="9351694" cy="794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GB" altLang="it-IT" sz="4800" b="1" dirty="0">
                <a:solidFill>
                  <a:schemeClr val="accent1"/>
                </a:solidFill>
                <a:latin typeface="Bebas Neue" panose="020B0606020202050201" pitchFamily="34" charset="77"/>
              </a:rPr>
              <a:t>HOW TO REGULATE THE INTERNET? </a:t>
            </a:r>
            <a:endParaRPr lang="it-IT" altLang="it-IT" sz="4800" b="1" dirty="0">
              <a:solidFill>
                <a:schemeClr val="accent1"/>
              </a:solidFill>
              <a:latin typeface="Bebas Neue" panose="020B0606020202050201" pitchFamily="34" charset="77"/>
            </a:endParaRPr>
          </a:p>
        </p:txBody>
      </p:sp>
      <p:sp>
        <p:nvSpPr>
          <p:cNvPr id="15363" name="Rettangolo 2">
            <a:extLst>
              <a:ext uri="{FF2B5EF4-FFF2-40B4-BE49-F238E27FC236}">
                <a16:creationId xmlns:a16="http://schemas.microsoft.com/office/drawing/2014/main" id="{8B447E73-E322-92ED-2C74-5CE4B48B985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41016" y="1754235"/>
            <a:ext cx="8900382" cy="3854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i="1" dirty="0">
                <a:solidFill>
                  <a:srgbClr val="154D7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by</a:t>
            </a:r>
            <a:endParaRPr lang="it-IT" sz="2000" i="1" dirty="0">
              <a:solidFill>
                <a:srgbClr val="154D73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300" b="1" i="1" dirty="0">
                <a:solidFill>
                  <a:srgbClr val="154D7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Giovanna De </a:t>
            </a:r>
            <a:r>
              <a:rPr lang="en-US" sz="2300" b="1" i="1" dirty="0" err="1">
                <a:solidFill>
                  <a:srgbClr val="154D7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Minico</a:t>
            </a:r>
            <a:endParaRPr lang="it-IT" sz="2300" i="1" dirty="0">
              <a:solidFill>
                <a:srgbClr val="154D73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b="1" i="1" dirty="0">
                <a:solidFill>
                  <a:srgbClr val="154D7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Full professor in Constitutional Law - University Federico II  - Naples </a:t>
            </a:r>
            <a:endParaRPr lang="it-IT" sz="2000" i="1" dirty="0">
              <a:solidFill>
                <a:srgbClr val="154D73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000" b="1" i="1" dirty="0">
                <a:solidFill>
                  <a:srgbClr val="154D73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Legal Chief of the Partnership “Future Artificial Intelligence Research”</a:t>
            </a:r>
          </a:p>
          <a:p>
            <a:pPr algn="ctr">
              <a:lnSpc>
                <a:spcPct val="150000"/>
              </a:lnSpc>
            </a:pPr>
            <a:r>
              <a:rPr lang="it-IT" altLang="it-IT" sz="2000" b="1" i="1" dirty="0">
                <a:solidFill>
                  <a:srgbClr val="154D73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Vice-Director of Ermes Centre</a:t>
            </a:r>
          </a:p>
          <a:p>
            <a:pPr algn="ctr">
              <a:lnSpc>
                <a:spcPct val="150000"/>
              </a:lnSpc>
            </a:pPr>
            <a:r>
              <a:rPr lang="en-US" sz="2000" b="1" i="1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www.docenti.unina.it/giovanna.deminico</a:t>
            </a:r>
            <a:endParaRPr lang="it-IT" sz="2000" i="1" dirty="0">
              <a:solidFill>
                <a:schemeClr val="accent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 eaLnBrk="1" hangingPunct="1"/>
            <a:r>
              <a:rPr lang="it-IT" altLang="it-IT" sz="2000" b="1" i="1" dirty="0">
                <a:solidFill>
                  <a:schemeClr val="accent1"/>
                </a:solidFill>
                <a:latin typeface="Calibri" panose="020F0502020204030204" pitchFamily="34" charset="0"/>
                <a:cs typeface="Calibri" panose="020F0502020204030204" pitchFamily="34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www.ermes.unina.it</a:t>
            </a:r>
            <a:endParaRPr lang="it-IT" altLang="it-IT" sz="2000" b="1" i="1" dirty="0">
              <a:solidFill>
                <a:schemeClr val="accent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/>
            <a:endParaRPr lang="it-IT" altLang="it-IT" sz="2000" b="1" i="1" dirty="0">
              <a:solidFill>
                <a:srgbClr val="154D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 eaLnBrk="1" hangingPunct="1"/>
            <a:endParaRPr lang="en-US" altLang="it-IT" sz="2000" b="1" i="1" dirty="0">
              <a:solidFill>
                <a:srgbClr val="154D73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DE27A2FC-C87F-A0C1-AE8E-620ECAD244C6}"/>
              </a:ext>
            </a:extLst>
          </p:cNvPr>
          <p:cNvSpPr/>
          <p:nvPr/>
        </p:nvSpPr>
        <p:spPr>
          <a:xfrm>
            <a:off x="8729972" y="5281971"/>
            <a:ext cx="1693863" cy="1358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30A9E012-F3CF-7228-358B-4DCDD5CEF93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9787" y="5530787"/>
            <a:ext cx="2488040" cy="86608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E4527C4D-8246-442B-5D48-4B7D39CCF89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810798" y="5349412"/>
            <a:ext cx="1650580" cy="1320464"/>
          </a:xfrm>
          <a:prstGeom prst="rect">
            <a:avLst/>
          </a:prstGeom>
        </p:spPr>
      </p:pic>
      <p:pic>
        <p:nvPicPr>
          <p:cNvPr id="10" name="Immagine 9" descr="Immagine che contiene emblema, cerchio, simbolo, Marchio&#10;&#10;Descrizione generata automaticamente">
            <a:extLst>
              <a:ext uri="{FF2B5EF4-FFF2-40B4-BE49-F238E27FC236}">
                <a16:creationId xmlns:a16="http://schemas.microsoft.com/office/drawing/2014/main" id="{57F1F92C-7CE5-BE87-D2FD-6C63D67221C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8947" y="5388288"/>
            <a:ext cx="1162971" cy="1146267"/>
          </a:xfrm>
          <a:prstGeom prst="rect">
            <a:avLst/>
          </a:prstGeom>
        </p:spPr>
      </p:pic>
      <p:sp>
        <p:nvSpPr>
          <p:cNvPr id="11" name="Rettangolo 10">
            <a:extLst>
              <a:ext uri="{FF2B5EF4-FFF2-40B4-BE49-F238E27FC236}">
                <a16:creationId xmlns:a16="http://schemas.microsoft.com/office/drawing/2014/main" id="{4A3B1C21-E0C7-897A-BA7D-AADDCF557FDE}"/>
              </a:ext>
            </a:extLst>
          </p:cNvPr>
          <p:cNvSpPr/>
          <p:nvPr/>
        </p:nvSpPr>
        <p:spPr>
          <a:xfrm>
            <a:off x="577929" y="-58119"/>
            <a:ext cx="511444" cy="6974237"/>
          </a:xfrm>
          <a:prstGeom prst="rect">
            <a:avLst/>
          </a:prstGeom>
          <a:solidFill>
            <a:srgbClr val="E1E1E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14">
            <a:extLst>
              <a:ext uri="{FF2B5EF4-FFF2-40B4-BE49-F238E27FC236}">
                <a16:creationId xmlns:a16="http://schemas.microsoft.com/office/drawing/2014/main" id="{F9295D0B-14CB-16B9-FCBB-0AB90B4C09AB}"/>
              </a:ext>
            </a:extLst>
          </p:cNvPr>
          <p:cNvSpPr/>
          <p:nvPr/>
        </p:nvSpPr>
        <p:spPr>
          <a:xfrm>
            <a:off x="-80036" y="-58120"/>
            <a:ext cx="687453" cy="6974237"/>
          </a:xfrm>
          <a:prstGeom prst="rect">
            <a:avLst/>
          </a:prstGeom>
          <a:solidFill>
            <a:srgbClr val="E9E9E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21D281D9-3997-5F28-940A-EAE05B31B7F2}"/>
              </a:ext>
            </a:extLst>
          </p:cNvPr>
          <p:cNvSpPr txBox="1"/>
          <p:nvPr/>
        </p:nvSpPr>
        <p:spPr>
          <a:xfrm>
            <a:off x="7939190" y="5816054"/>
            <a:ext cx="3862012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200" dirty="0">
                <a:solidFill>
                  <a:schemeClr val="accent1"/>
                </a:solidFill>
                <a:latin typeface="Alatsi"/>
                <a:ea typeface="Alatsi"/>
                <a:cs typeface="Alatsi"/>
                <a:sym typeface="Alatsi"/>
              </a:rPr>
              <a:t>September-December</a:t>
            </a:r>
          </a:p>
          <a:p>
            <a:pPr algn="ctr"/>
            <a:r>
              <a:rPr lang="en-US" sz="2200" dirty="0">
                <a:solidFill>
                  <a:schemeClr val="accent1"/>
                </a:solidFill>
                <a:latin typeface="Alatsi"/>
                <a:sym typeface="Alatsi"/>
              </a:rPr>
              <a:t>2024</a:t>
            </a:r>
            <a:endParaRPr lang="it-IT" sz="2200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E76E56E4-A559-D9E6-CD35-2C855D405EB3}"/>
              </a:ext>
            </a:extLst>
          </p:cNvPr>
          <p:cNvSpPr/>
          <p:nvPr/>
        </p:nvSpPr>
        <p:spPr>
          <a:xfrm>
            <a:off x="3222625" y="165100"/>
            <a:ext cx="10610850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it-IT" sz="4000" b="1" dirty="0">
                <a:solidFill>
                  <a:srgbClr val="3498DB"/>
                </a:solidFill>
                <a:latin typeface="+mj-lt"/>
              </a:rPr>
              <a:t>Continuing the previous one</a:t>
            </a:r>
            <a:endParaRPr lang="it-IT" sz="4000" dirty="0">
              <a:latin typeface="+mj-lt"/>
            </a:endParaRP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E04DFBAB-7577-2351-C3EA-3F57EF01AA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93750" y="1390650"/>
            <a:ext cx="10325100" cy="5364163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AutoNum type="arabicParenR"/>
            </a:pPr>
            <a:r>
              <a:rPr lang="en-US" altLang="it-IT" sz="2800" b="1"/>
              <a:t> </a:t>
            </a:r>
            <a:r>
              <a:rPr lang="en-US" altLang="it-IT" sz="2800" b="1">
                <a:solidFill>
                  <a:srgbClr val="3498DB"/>
                </a:solidFill>
              </a:rPr>
              <a:t>What?</a:t>
            </a:r>
            <a:r>
              <a:rPr lang="en-US" altLang="it-IT" sz="2800" b="1"/>
              <a:t> </a:t>
            </a:r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it-IT" sz="2800" b="1"/>
              <a:t>The Committee provides a framework regulation regarding Internet Governance and </a:t>
            </a:r>
            <a:r>
              <a:rPr lang="it-IT" altLang="it-IT" sz="2800" b="1"/>
              <a:t>D</a:t>
            </a:r>
            <a:r>
              <a:rPr lang="en-US" altLang="it-IT" sz="2800" b="1"/>
              <a:t>igital Liberties in line with a Constituent approach.</a:t>
            </a:r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it-IT" sz="2800" b="1"/>
              <a:t>As to powers: they shall obey to the principles of democracy and representation in accordance with Teubner’s herita</a:t>
            </a:r>
            <a:r>
              <a:rPr lang="it-IT" altLang="it-IT" sz="2800" b="1"/>
              <a:t>ge</a:t>
            </a:r>
            <a:r>
              <a:rPr lang="en-US" altLang="it-IT" sz="2800" b="1"/>
              <a:t>.</a:t>
            </a:r>
          </a:p>
          <a:p>
            <a:pPr marL="514350" indent="-514350" eaLnBrk="1" hangingPunct="1">
              <a:buFont typeface="Wingdings" pitchFamily="2" charset="2"/>
              <a:buNone/>
            </a:pPr>
            <a:endParaRPr lang="en-US" altLang="it-IT" sz="2800" b="1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it-IT" sz="2800" b="1"/>
              <a:t>2) </a:t>
            </a:r>
            <a:r>
              <a:rPr lang="en-US" altLang="it-IT" sz="2800" b="1">
                <a:solidFill>
                  <a:srgbClr val="3498DB"/>
                </a:solidFill>
              </a:rPr>
              <a:t>How?</a:t>
            </a:r>
            <a:endParaRPr lang="en-US" altLang="it-IT" sz="2800" b="1"/>
          </a:p>
          <a:p>
            <a:pPr marL="514350" indent="-514350" eaLnBrk="1" hangingPunct="1">
              <a:buFont typeface="Wingdings" pitchFamily="2" charset="2"/>
              <a:buNone/>
            </a:pPr>
            <a:r>
              <a:rPr lang="en-US" altLang="it-IT" sz="2800" b="1"/>
              <a:t>The Committee employs a top-down method with the prevalence of the public intervention. Indeed, the outcomes of the consultation have  been taken into proper consideration, but did not exceed the nature </a:t>
            </a:r>
            <a:r>
              <a:rPr lang="en-US" altLang="it-IT" sz="2800" b="1">
                <a:solidFill>
                  <a:schemeClr val="bg1"/>
                </a:solidFill>
              </a:rPr>
              <a:t>of n</a:t>
            </a:r>
            <a:r>
              <a:rPr lang="en-US" altLang="it-IT" sz="2800" b="1"/>
              <a:t>o</a:t>
            </a:r>
            <a:r>
              <a:rPr lang="it-IT" altLang="it-IT" sz="2800" b="1"/>
              <a:t>f non-</a:t>
            </a:r>
            <a:r>
              <a:rPr lang="en-US" altLang="it-IT" sz="2800" b="1"/>
              <a:t>binding opinions. </a:t>
            </a:r>
          </a:p>
          <a:p>
            <a:pPr marL="514350" indent="-514350" eaLnBrk="1" hangingPunct="1">
              <a:buFont typeface="Wingdings" pitchFamily="2" charset="2"/>
              <a:buAutoNum type="arabicParenR"/>
            </a:pPr>
            <a:endParaRPr lang="it-IT" altLang="it-IT" sz="90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2AC93087-E212-8CFF-9B3E-F7AC2842094B}"/>
              </a:ext>
            </a:extLst>
          </p:cNvPr>
          <p:cNvSpPr/>
          <p:nvPr/>
        </p:nvSpPr>
        <p:spPr>
          <a:xfrm>
            <a:off x="2579688" y="31750"/>
            <a:ext cx="1693862" cy="1358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>
            <a:extLst>
              <a:ext uri="{FF2B5EF4-FFF2-40B4-BE49-F238E27FC236}">
                <a16:creationId xmlns:a16="http://schemas.microsoft.com/office/drawing/2014/main" id="{5669CB09-C049-1D3F-8D9F-F529BCC5D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7813" y="1706563"/>
            <a:ext cx="10841037" cy="4144962"/>
          </a:xfrm>
        </p:spPr>
        <p:txBody>
          <a:bodyPr>
            <a:normAutofit/>
          </a:bodyPr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altLang="it-IT" sz="2800" b="1"/>
              <a:t>3) </a:t>
            </a:r>
            <a:r>
              <a:rPr lang="en-US" altLang="it-IT" sz="2800" b="1">
                <a:solidFill>
                  <a:srgbClr val="3498DB"/>
                </a:solidFill>
              </a:rPr>
              <a:t>Value?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altLang="it-IT" sz="2800" b="1">
                <a:solidFill>
                  <a:schemeClr val="tx2"/>
                </a:solidFill>
              </a:rPr>
              <a:t>The Declaration has the </a:t>
            </a:r>
            <a:r>
              <a:rPr lang="it-IT" altLang="it-IT" sz="2800" b="1">
                <a:solidFill>
                  <a:schemeClr val="tx2"/>
                </a:solidFill>
              </a:rPr>
              <a:t>s</a:t>
            </a:r>
            <a:r>
              <a:rPr lang="en-US" altLang="it-IT" sz="2800" b="1">
                <a:solidFill>
                  <a:schemeClr val="tx2"/>
                </a:solidFill>
              </a:rPr>
              <a:t>ame value of a political act</a:t>
            </a:r>
            <a:r>
              <a:rPr lang="it-IT" altLang="it-IT" sz="2800" b="1">
                <a:solidFill>
                  <a:schemeClr val="tx2"/>
                </a:solidFill>
              </a:rPr>
              <a:t>. I</a:t>
            </a:r>
            <a:r>
              <a:rPr lang="en-US" altLang="it-IT" sz="2800" b="1">
                <a:solidFill>
                  <a:schemeClr val="tx2"/>
                </a:solidFill>
              </a:rPr>
              <a:t>t will be effective until the political parties  will maintain their legislative work coherent to it.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altLang="it-IT" sz="2800" b="1">
                <a:solidFill>
                  <a:schemeClr val="tx2"/>
                </a:solidFill>
              </a:rPr>
              <a:t>Comparison with the European Union Charter of Fundamental Rights before Lisbon’s Treaty</a:t>
            </a:r>
            <a:r>
              <a:rPr lang="it-IT" altLang="it-IT" sz="2800" b="1">
                <a:solidFill>
                  <a:schemeClr val="tx2"/>
                </a:solidFill>
              </a:rPr>
              <a:t>.</a:t>
            </a:r>
            <a:endParaRPr lang="en-US" altLang="it-IT" sz="2800" b="1">
              <a:solidFill>
                <a:schemeClr val="tx2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endParaRPr lang="en-US" altLang="it-IT" sz="2800" b="1">
              <a:solidFill>
                <a:schemeClr val="tx2"/>
              </a:solidFill>
            </a:endParaRPr>
          </a:p>
          <a:p>
            <a:pPr marL="0" indent="0" eaLnBrk="1" hangingPunct="1">
              <a:buFont typeface="Wingdings" pitchFamily="2" charset="2"/>
              <a:buNone/>
            </a:pPr>
            <a:r>
              <a:rPr lang="en-US" altLang="it-IT" sz="2800" b="1"/>
              <a:t>4) </a:t>
            </a:r>
            <a:r>
              <a:rPr lang="en-US" altLang="it-IT" sz="2800" b="1">
                <a:solidFill>
                  <a:srgbClr val="3498DB"/>
                </a:solidFill>
              </a:rPr>
              <a:t>What are its advantages and disadvantages?</a:t>
            </a:r>
          </a:p>
          <a:p>
            <a:pPr marL="0" indent="0" eaLnBrk="1" hangingPunct="1">
              <a:buFont typeface="Wingdings" pitchFamily="2" charset="2"/>
              <a:buNone/>
            </a:pPr>
            <a:r>
              <a:rPr lang="en-US" altLang="it-IT" sz="2800" b="1"/>
              <a:t>My opinion: the disadvantage of the Declaration is neither in the</a:t>
            </a:r>
            <a:r>
              <a:rPr lang="en-US" altLang="it-IT" sz="2800" b="1">
                <a:solidFill>
                  <a:schemeClr val="bg1"/>
                </a:solidFill>
              </a:rPr>
              <a:t> met</a:t>
            </a:r>
            <a:r>
              <a:rPr lang="en-US" altLang="it-IT" sz="2800" b="1"/>
              <a:t>hod nor in the drafting, but in the political decision-maker.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0C39A60E-62BF-1FDA-1D5A-D280B564BDF6}"/>
              </a:ext>
            </a:extLst>
          </p:cNvPr>
          <p:cNvSpPr/>
          <p:nvPr/>
        </p:nvSpPr>
        <p:spPr>
          <a:xfrm>
            <a:off x="2673350" y="238125"/>
            <a:ext cx="1693863" cy="1358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3">
            <a:extLst>
              <a:ext uri="{FF2B5EF4-FFF2-40B4-BE49-F238E27FC236}">
                <a16:creationId xmlns:a16="http://schemas.microsoft.com/office/drawing/2014/main" id="{E9B46013-D977-6B7F-0308-C0FBD3806F2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76238" y="1541463"/>
            <a:ext cx="10779125" cy="5148262"/>
          </a:xfrm>
        </p:spPr>
        <p:txBody>
          <a:bodyPr>
            <a:normAutofit fontScale="77500" lnSpcReduction="20000"/>
          </a:bodyPr>
          <a:lstStyle/>
          <a:p>
            <a:pPr marL="355600" indent="-355600" eaLnBrk="1" hangingPunct="1">
              <a:buFont typeface="Wingdings" pitchFamily="2" charset="2"/>
              <a:buNone/>
            </a:pPr>
            <a:r>
              <a:rPr lang="en-GB" altLang="it-IT" sz="2400" b="1">
                <a:cs typeface="Times New Roman" panose="02020603050405020304" pitchFamily="18" charset="0"/>
              </a:rPr>
              <a:t>1)</a:t>
            </a:r>
            <a:r>
              <a:rPr lang="en-GB" altLang="it-IT" sz="2800" b="1">
                <a:cs typeface="Times New Roman" panose="02020603050405020304" pitchFamily="18" charset="0"/>
              </a:rPr>
              <a:t>The normative acts, which should have been consistent with the Declaration, have rather behaved as if the Declaration had never existed. An example: the anti-terrorist legislation (De Minico, 2019).</a:t>
            </a:r>
          </a:p>
          <a:p>
            <a:pPr marL="355600" indent="-355600" eaLnBrk="1" hangingPunct="1">
              <a:buFont typeface="Wingdings" pitchFamily="2" charset="2"/>
              <a:buNone/>
            </a:pPr>
            <a:endParaRPr lang="en-GB" altLang="it-IT" sz="2800" b="1">
              <a:cs typeface="Times New Roman" panose="02020603050405020304" pitchFamily="18" charset="0"/>
            </a:endParaRPr>
          </a:p>
          <a:p>
            <a:pPr marL="355600" indent="-355600" eaLnBrk="1" hangingPunct="1">
              <a:buFont typeface="Wingdings" pitchFamily="2" charset="2"/>
              <a:buNone/>
            </a:pPr>
            <a:r>
              <a:rPr lang="en-GB" altLang="it-IT" sz="2800" b="1">
                <a:cs typeface="Times New Roman" panose="02020603050405020304" pitchFamily="18" charset="0"/>
              </a:rPr>
              <a:t>2) </a:t>
            </a:r>
            <a:r>
              <a:rPr lang="en-US" altLang="it-IT" sz="2800" b="1">
                <a:cs typeface="Times New Roman" panose="02020603050405020304" pitchFamily="18" charset="0"/>
              </a:rPr>
              <a:t>This contradiction is present also at the European level. Indeed, th</a:t>
            </a:r>
            <a:r>
              <a:rPr lang="en-US" altLang="it-IT" sz="2800" b="1">
                <a:solidFill>
                  <a:schemeClr val="bg1"/>
                </a:solidFill>
                <a:cs typeface="Times New Roman" panose="02020603050405020304" pitchFamily="18" charset="0"/>
              </a:rPr>
              <a:t>e</a:t>
            </a:r>
            <a:r>
              <a:rPr lang="en-US" altLang="it-IT" sz="2800" b="1">
                <a:cs typeface="Times New Roman" panose="02020603050405020304" pitchFamily="18" charset="0"/>
              </a:rPr>
              <a:t> adversarial dialogue between the Court of Justice and the Decis</a:t>
            </a:r>
            <a:r>
              <a:rPr lang="en-US" altLang="it-IT" sz="2800" b="1">
                <a:solidFill>
                  <a:schemeClr val="bg1"/>
                </a:solidFill>
                <a:cs typeface="Times New Roman" panose="02020603050405020304" pitchFamily="18" charset="0"/>
              </a:rPr>
              <a:t>ion maker</a:t>
            </a:r>
            <a:r>
              <a:rPr lang="en-US" altLang="it-IT" sz="2800" b="1">
                <a:cs typeface="Times New Roman" panose="02020603050405020304" pitchFamily="18" charset="0"/>
              </a:rPr>
              <a:t> has not found yet an appropriate and shared balance.</a:t>
            </a:r>
          </a:p>
          <a:p>
            <a:pPr marL="355600" indent="-355600" eaLnBrk="1" hangingPunct="1">
              <a:buFont typeface="Wingdings" pitchFamily="2" charset="2"/>
              <a:buNone/>
            </a:pPr>
            <a:endParaRPr lang="en-US" altLang="it-IT" sz="2800" b="1">
              <a:cs typeface="Times New Roman" panose="02020603050405020304" pitchFamily="18" charset="0"/>
            </a:endParaRPr>
          </a:p>
          <a:p>
            <a:pPr marL="355600" indent="-355600" eaLnBrk="1" hangingPunct="1">
              <a:buFont typeface="Wingdings" pitchFamily="2" charset="2"/>
              <a:buNone/>
            </a:pPr>
            <a:r>
              <a:rPr lang="en-US" altLang="it-IT" sz="2800" b="1">
                <a:cs typeface="Times New Roman" panose="02020603050405020304" pitchFamily="18" charset="0"/>
              </a:rPr>
              <a:t>3) A proof:  EU Directive 2017/541 “on combating terrorism” vio</a:t>
            </a:r>
            <a:r>
              <a:rPr lang="en-US" altLang="it-IT" sz="2800" b="1">
                <a:solidFill>
                  <a:schemeClr val="bg1"/>
                </a:solidFill>
                <a:cs typeface="Times New Roman" panose="02020603050405020304" pitchFamily="18" charset="0"/>
              </a:rPr>
              <a:t>lates</a:t>
            </a:r>
            <a:r>
              <a:rPr lang="en-US" altLang="it-IT" sz="2800" b="1">
                <a:cs typeface="Times New Roman" panose="02020603050405020304" pitchFamily="18" charset="0"/>
              </a:rPr>
              <a:t>  the guarantees of proportionality and precautionari</a:t>
            </a:r>
            <a:r>
              <a:rPr lang="en-US" altLang="it-IT" sz="2800" b="1">
                <a:solidFill>
                  <a:schemeClr val="bg1"/>
                </a:solidFill>
                <a:cs typeface="Times New Roman" panose="02020603050405020304" pitchFamily="18" charset="0"/>
              </a:rPr>
              <a:t>ty</a:t>
            </a:r>
            <a:r>
              <a:rPr lang="en-US" altLang="it-IT" sz="2800" b="1">
                <a:cs typeface="Times New Roman" panose="02020603050405020304" pitchFamily="18" charset="0"/>
              </a:rPr>
              <a:t>, applicable to </a:t>
            </a:r>
            <a:r>
              <a:rPr lang="en-US" altLang="it-IT" sz="2800" b="1">
                <a:solidFill>
                  <a:schemeClr val="bg1"/>
                </a:solidFill>
                <a:cs typeface="Times New Roman" panose="02020603050405020304" pitchFamily="18" charset="0"/>
              </a:rPr>
              <a:t>the </a:t>
            </a:r>
            <a:r>
              <a:rPr lang="en-US" altLang="it-IT" sz="2800" b="1">
                <a:cs typeface="Times New Roman" panose="02020603050405020304" pitchFamily="18" charset="0"/>
              </a:rPr>
              <a:t>right to privacy in time of emergency. Not so the Court of Justice (</a:t>
            </a:r>
            <a:r>
              <a:rPr lang="en-GB" altLang="it-IT" sz="2800" b="1" i="1">
                <a:cs typeface="Times New Roman" panose="02020603050405020304" pitchFamily="18" charset="0"/>
              </a:rPr>
              <a:t>Digit</a:t>
            </a:r>
            <a:r>
              <a:rPr lang="en-GB" altLang="it-IT" sz="2800" b="1" i="1">
                <a:solidFill>
                  <a:schemeClr val="bg1"/>
                </a:solidFill>
                <a:cs typeface="Times New Roman" panose="02020603050405020304" pitchFamily="18" charset="0"/>
              </a:rPr>
              <a:t>al Ri</a:t>
            </a:r>
            <a:r>
              <a:rPr lang="en-GB" altLang="it-IT" sz="2800" b="1" i="1">
                <a:cs typeface="Times New Roman" panose="02020603050405020304" pitchFamily="18" charset="0"/>
              </a:rPr>
              <a:t>ghts Ireland </a:t>
            </a:r>
            <a:r>
              <a:rPr lang="en-GB" altLang="it-IT" sz="2800" b="1">
                <a:cs typeface="Times New Roman" panose="02020603050405020304" pitchFamily="18" charset="0"/>
              </a:rPr>
              <a:t>(C‑293/12);</a:t>
            </a:r>
            <a:r>
              <a:rPr lang="en-US" altLang="it-IT" sz="2800" b="1">
                <a:cs typeface="Times New Roman" panose="02020603050405020304" pitchFamily="18" charset="0"/>
              </a:rPr>
              <a:t> </a:t>
            </a:r>
            <a:r>
              <a:rPr lang="en-US" altLang="it-IT" sz="2800" b="1" i="1">
                <a:cs typeface="Times New Roman" panose="02020603050405020304" pitchFamily="18" charset="0"/>
              </a:rPr>
              <a:t>Maximillian Schrems (</a:t>
            </a:r>
            <a:r>
              <a:rPr lang="en-US" altLang="it-IT" sz="2800" b="1">
                <a:cs typeface="Times New Roman" panose="02020603050405020304" pitchFamily="18" charset="0"/>
              </a:rPr>
              <a:t>C-362/14).</a:t>
            </a:r>
            <a:endParaRPr lang="it-IT" altLang="it-IT" sz="1600" b="1">
              <a:cs typeface="Times New Roman" panose="02020603050405020304" pitchFamily="18" charset="0"/>
            </a:endParaRPr>
          </a:p>
          <a:p>
            <a:pPr marL="355600" indent="-355600" algn="just">
              <a:lnSpc>
                <a:spcPct val="150000"/>
              </a:lnSpc>
              <a:spcAft>
                <a:spcPct val="0"/>
              </a:spcAft>
              <a:buFont typeface="Wingdings" pitchFamily="2" charset="2"/>
              <a:buNone/>
            </a:pPr>
            <a:endParaRPr lang="it-IT" altLang="it-IT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55600" algn="just">
              <a:lnSpc>
                <a:spcPct val="150000"/>
              </a:lnSpc>
              <a:spcAft>
                <a:spcPct val="0"/>
              </a:spcAft>
            </a:pPr>
            <a:r>
              <a:rPr lang="en-GB" altLang="it-IT" sz="2800">
                <a:latin typeface="Garamond" panose="02020404030301010803" pitchFamily="18" charset="0"/>
                <a:cs typeface="Times New Roman" panose="02020603050405020304" pitchFamily="18" charset="0"/>
              </a:rPr>
              <a:t> </a:t>
            </a:r>
            <a:endParaRPr lang="it-IT" altLang="it-IT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55600" algn="just">
              <a:lnSpc>
                <a:spcPct val="150000"/>
              </a:lnSpc>
              <a:spcAft>
                <a:spcPct val="0"/>
              </a:spcAft>
            </a:pPr>
            <a:r>
              <a:rPr lang="en-GB" altLang="it-IT" sz="2800">
                <a:latin typeface="Garamond" panose="02020404030301010803" pitchFamily="18" charset="0"/>
                <a:cs typeface="Times New Roman" panose="02020603050405020304" pitchFamily="18" charset="0"/>
              </a:rPr>
              <a:t> </a:t>
            </a:r>
            <a:endParaRPr lang="it-IT" altLang="it-IT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55600" algn="just">
              <a:lnSpc>
                <a:spcPct val="150000"/>
              </a:lnSpc>
              <a:spcAft>
                <a:spcPct val="0"/>
              </a:spcAft>
            </a:pPr>
            <a:r>
              <a:rPr lang="en-GB" altLang="it-IT" sz="2800">
                <a:latin typeface="Garamond" panose="02020404030301010803" pitchFamily="18" charset="0"/>
                <a:cs typeface="Times New Roman" panose="02020603050405020304" pitchFamily="18" charset="0"/>
              </a:rPr>
              <a:t> </a:t>
            </a:r>
            <a:endParaRPr lang="it-IT" altLang="it-IT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55600" algn="just">
              <a:lnSpc>
                <a:spcPct val="150000"/>
              </a:lnSpc>
              <a:spcAft>
                <a:spcPct val="0"/>
              </a:spcAft>
            </a:pPr>
            <a:r>
              <a:rPr lang="en-GB" altLang="it-IT" sz="2800">
                <a:latin typeface="Garamond" panose="02020404030301010803" pitchFamily="18" charset="0"/>
                <a:cs typeface="Times New Roman" panose="02020603050405020304" pitchFamily="18" charset="0"/>
              </a:rPr>
              <a:t> </a:t>
            </a:r>
            <a:endParaRPr lang="it-IT" altLang="it-IT" sz="160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55600" indent="-355600" eaLnBrk="1" hangingPunct="1">
              <a:buFont typeface="Wingdings" pitchFamily="2" charset="2"/>
              <a:buNone/>
            </a:pPr>
            <a:endParaRPr lang="it-IT" altLang="it-IT" sz="2800" b="1">
              <a:cs typeface="Times New Roman" panose="02020603050405020304" pitchFamily="18" charset="0"/>
            </a:endParaRP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4B06EA58-9C91-1942-1ACF-FC433F22AB2D}"/>
              </a:ext>
            </a:extLst>
          </p:cNvPr>
          <p:cNvSpPr/>
          <p:nvPr/>
        </p:nvSpPr>
        <p:spPr>
          <a:xfrm>
            <a:off x="2136775" y="274638"/>
            <a:ext cx="9863138" cy="11906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it-IT" altLang="it-IT" sz="3800" b="1" dirty="0">
                <a:solidFill>
                  <a:srgbClr val="3498DB"/>
                </a:solidFill>
                <a:latin typeface="Calibri Light" panose="020F0302020204030204" pitchFamily="34" charset="0"/>
              </a:rPr>
              <a:t>Compliance with the </a:t>
            </a:r>
            <a:r>
              <a:rPr lang="it-IT" altLang="it-IT" sz="3800" b="1" dirty="0" err="1">
                <a:solidFill>
                  <a:srgbClr val="3498DB"/>
                </a:solidFill>
                <a:latin typeface="Calibri Light" panose="020F0302020204030204" pitchFamily="34" charset="0"/>
              </a:rPr>
              <a:t>Declaration</a:t>
            </a:r>
            <a:r>
              <a:rPr lang="it-IT" altLang="it-IT" sz="4000" b="1" dirty="0">
                <a:solidFill>
                  <a:srgbClr val="3498DB"/>
                </a:solidFill>
                <a:latin typeface="Calibri Light" panose="020F0302020204030204" pitchFamily="34" charset="0"/>
              </a:rPr>
              <a:t>?</a:t>
            </a:r>
            <a:endParaRPr lang="it-IT" sz="4000" b="1" dirty="0">
              <a:solidFill>
                <a:srgbClr val="3498DB"/>
              </a:solidFill>
            </a:endParaRP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>
            <a:extLst>
              <a:ext uri="{FF2B5EF4-FFF2-40B4-BE49-F238E27FC236}">
                <a16:creationId xmlns:a16="http://schemas.microsoft.com/office/drawing/2014/main" id="{79D12C8A-BC16-2D07-87E1-1827FD25B9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3" y="2468563"/>
            <a:ext cx="10841037" cy="4144962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None/>
              <a:defRPr/>
            </a:pPr>
            <a:endParaRPr lang="en-GB" altLang="it-IT" sz="2800" b="1" dirty="0"/>
          </a:p>
          <a:p>
            <a:pPr marL="88900" indent="-88900" eaLnBrk="1" hangingPunct="1">
              <a:buFont typeface="Wingdings" pitchFamily="2" charset="2"/>
              <a:buNone/>
              <a:defRPr/>
            </a:pPr>
            <a:r>
              <a:rPr lang="en-GB" altLang="it-IT" sz="2800" b="1" dirty="0"/>
              <a:t>Then the constituent process of the Internet is a desirable event, which is nevertheless far from happening. </a:t>
            </a:r>
            <a:endParaRPr lang="it-IT" altLang="it-IT" sz="2800" b="1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3FFC4D01-E536-A5BF-2B24-FFF16285805A}"/>
              </a:ext>
            </a:extLst>
          </p:cNvPr>
          <p:cNvSpPr/>
          <p:nvPr/>
        </p:nvSpPr>
        <p:spPr>
          <a:xfrm>
            <a:off x="2673350" y="238125"/>
            <a:ext cx="1693863" cy="1358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9700" name="Rettangolo 3">
            <a:extLst>
              <a:ext uri="{FF2B5EF4-FFF2-40B4-BE49-F238E27FC236}">
                <a16:creationId xmlns:a16="http://schemas.microsoft.com/office/drawing/2014/main" id="{70EC0A51-F7C4-BEA8-6840-EBDC769C6D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025" y="1157288"/>
            <a:ext cx="10690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it-IT" altLang="it-IT" sz="4000" b="1">
                <a:solidFill>
                  <a:srgbClr val="3498DB"/>
                </a:solidFill>
                <a:latin typeface="Calibri" panose="020F0502020204030204" pitchFamily="34" charset="0"/>
              </a:rPr>
              <a:t>Conclusive remarks</a:t>
            </a: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>
            <a:extLst>
              <a:ext uri="{FF2B5EF4-FFF2-40B4-BE49-F238E27FC236}">
                <a16:creationId xmlns:a16="http://schemas.microsoft.com/office/drawing/2014/main" id="{4FF4E20C-D601-651D-AEBD-C16F46EB25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3" y="1865313"/>
            <a:ext cx="10841037" cy="4748212"/>
          </a:xfrm>
        </p:spPr>
        <p:txBody>
          <a:bodyPr>
            <a:normAutofit lnSpcReduction="10000"/>
          </a:bodyPr>
          <a:lstStyle/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sz="2400" dirty="0"/>
              <a:t>Black J., </a:t>
            </a:r>
            <a:r>
              <a:rPr lang="en-US" sz="2400" i="1" dirty="0" err="1"/>
              <a:t>Constitutionalising</a:t>
            </a:r>
            <a:r>
              <a:rPr lang="en-US" sz="2400" i="1" dirty="0"/>
              <a:t> self-regulation</a:t>
            </a:r>
            <a:r>
              <a:rPr lang="en-US" sz="2400" dirty="0"/>
              <a:t>, in </a:t>
            </a:r>
            <a:r>
              <a:rPr lang="en-US" sz="2400" i="1" dirty="0"/>
              <a:t>Mod. L. Rev.</a:t>
            </a:r>
            <a:r>
              <a:rPr lang="en-US" sz="2400" dirty="0"/>
              <a:t>, 59, 1996, 24.</a:t>
            </a:r>
            <a:endParaRPr lang="it-IT" sz="2400" dirty="0"/>
          </a:p>
          <a:p>
            <a:pPr>
              <a:defRPr/>
            </a:pPr>
            <a:r>
              <a:rPr lang="en-US" sz="2400" dirty="0"/>
              <a:t>Costanzo P</a:t>
            </a:r>
            <a:r>
              <a:rPr lang="it-IT" sz="2400" dirty="0"/>
              <a:t>., </a:t>
            </a:r>
            <a:r>
              <a:rPr lang="it-IT" sz="2400" i="1" dirty="0"/>
              <a:t>Internet (Diritto pubblico)</a:t>
            </a:r>
            <a:r>
              <a:rPr lang="it-IT" sz="2400" dirty="0"/>
              <a:t>, in </a:t>
            </a:r>
            <a:r>
              <a:rPr lang="it-IT" sz="2400" i="1" dirty="0" err="1"/>
              <a:t>Dig</a:t>
            </a:r>
            <a:r>
              <a:rPr lang="it-IT" sz="2400" i="1" dirty="0"/>
              <a:t>. Disc. </a:t>
            </a:r>
            <a:r>
              <a:rPr lang="it-IT" sz="2400" i="1" dirty="0" err="1"/>
              <a:t>Pubbl</a:t>
            </a:r>
            <a:r>
              <a:rPr lang="it-IT" sz="2400" i="1" dirty="0"/>
              <a:t>. </a:t>
            </a:r>
            <a:r>
              <a:rPr lang="it-IT" sz="2400" i="1" dirty="0" err="1"/>
              <a:t>Agg</a:t>
            </a:r>
            <a:r>
              <a:rPr lang="it-IT" sz="2400" dirty="0"/>
              <a:t>., Utet, Torino, 2000, 347.</a:t>
            </a:r>
          </a:p>
          <a:p>
            <a:pPr>
              <a:defRPr/>
            </a:pPr>
            <a:r>
              <a:rPr lang="it-IT" sz="2400" dirty="0"/>
              <a:t>De </a:t>
            </a:r>
            <a:r>
              <a:rPr lang="it-IT" sz="2400" dirty="0" err="1"/>
              <a:t>Minico</a:t>
            </a:r>
            <a:r>
              <a:rPr lang="it-IT" sz="2400" dirty="0"/>
              <a:t> G., </a:t>
            </a:r>
            <a:r>
              <a:rPr lang="it-IT" sz="2400" i="1" dirty="0" err="1"/>
              <a:t>Towards</a:t>
            </a:r>
            <a:r>
              <a:rPr lang="it-IT" sz="2400" i="1" dirty="0"/>
              <a:t> an Internet </a:t>
            </a:r>
            <a:r>
              <a:rPr lang="it-IT" sz="2400" i="1" dirty="0" err="1"/>
              <a:t>bill</a:t>
            </a:r>
            <a:r>
              <a:rPr lang="it-IT" sz="2400" i="1" dirty="0"/>
              <a:t> of </a:t>
            </a:r>
            <a:r>
              <a:rPr lang="it-IT" sz="2400" i="1" dirty="0" err="1"/>
              <a:t>rights</a:t>
            </a:r>
            <a:r>
              <a:rPr lang="it-IT" sz="2400" dirty="0"/>
              <a:t>, in</a:t>
            </a:r>
            <a:r>
              <a:rPr lang="it-IT" sz="2400" i="1" dirty="0"/>
              <a:t> Loy. Int. </a:t>
            </a:r>
            <a:r>
              <a:rPr lang="it-IT" sz="2400" i="1" dirty="0" err="1"/>
              <a:t>Com.L.Rev</a:t>
            </a:r>
            <a:r>
              <a:rPr lang="it-IT" sz="2400" dirty="0"/>
              <a:t>., 37, 1, 2015.</a:t>
            </a:r>
          </a:p>
          <a:p>
            <a:pPr>
              <a:defRPr/>
            </a:pPr>
            <a:r>
              <a:rPr lang="it-IT" sz="2400" dirty="0"/>
              <a:t>ID., </a:t>
            </a:r>
            <a:r>
              <a:rPr lang="it-IT" sz="2400" i="1" dirty="0"/>
              <a:t>I Big data e la debole resistenza delle categorie giuridiche</a:t>
            </a:r>
            <a:r>
              <a:rPr lang="it-IT" sz="2400" dirty="0"/>
              <a:t>. Privacy e Lex mercatoria, in </a:t>
            </a:r>
            <a:r>
              <a:rPr lang="it-IT" sz="2400" i="1" dirty="0"/>
              <a:t>Dir. </a:t>
            </a:r>
            <a:r>
              <a:rPr lang="it-IT" sz="2400" i="1" dirty="0" err="1"/>
              <a:t>Pubbl</a:t>
            </a:r>
            <a:r>
              <a:rPr lang="it-IT" sz="2400" dirty="0"/>
              <a:t>., 1, 2019.</a:t>
            </a:r>
          </a:p>
          <a:p>
            <a:pPr>
              <a:defRPr/>
            </a:pPr>
            <a:r>
              <a:rPr lang="it-IT" sz="2400" dirty="0"/>
              <a:t>ID.,</a:t>
            </a:r>
            <a:r>
              <a:rPr lang="it-IT" sz="2400" i="1" dirty="0"/>
              <a:t> </a:t>
            </a:r>
            <a:r>
              <a:rPr lang="en-GB" sz="2400" i="1" dirty="0"/>
              <a:t>Every Day’s Terrorism, </a:t>
            </a:r>
            <a:r>
              <a:rPr lang="en-GB" sz="2400" dirty="0" err="1"/>
              <a:t>i</a:t>
            </a:r>
            <a:r>
              <a:rPr lang="it-IT" sz="2400" dirty="0"/>
              <a:t>n G. De </a:t>
            </a:r>
            <a:r>
              <a:rPr lang="it-IT" sz="2400" dirty="0" err="1"/>
              <a:t>Minico-O.Pollicino</a:t>
            </a:r>
            <a:r>
              <a:rPr lang="it-IT" sz="2400" dirty="0"/>
              <a:t>, </a:t>
            </a:r>
            <a:r>
              <a:rPr lang="en-GB" sz="2400" i="1" dirty="0"/>
              <a:t>Virtual Freedoms - Terrorism - The Law</a:t>
            </a:r>
            <a:r>
              <a:rPr lang="en-GB" sz="2400" dirty="0"/>
              <a:t>, Routledge- </a:t>
            </a:r>
            <a:r>
              <a:rPr lang="en-GB" sz="2400" dirty="0" err="1"/>
              <a:t>Giappichelli</a:t>
            </a:r>
            <a:r>
              <a:rPr lang="en-GB" sz="2400" dirty="0"/>
              <a:t>, 2019, forthcoming.</a:t>
            </a:r>
            <a:endParaRPr lang="it-IT" sz="2400" dirty="0"/>
          </a:p>
          <a:p>
            <a:pPr>
              <a:defRPr/>
            </a:pPr>
            <a:r>
              <a:rPr lang="en-GB" sz="2400" dirty="0"/>
              <a:t>Goldsmith J. - Wu T., </a:t>
            </a:r>
            <a:r>
              <a:rPr lang="en-GB" sz="2400" i="1" dirty="0"/>
              <a:t>Who controls the Internet?</a:t>
            </a:r>
            <a:r>
              <a:rPr lang="en-GB" sz="2400" dirty="0"/>
              <a:t>, O.U.P., 2006.</a:t>
            </a:r>
            <a:endParaRPr lang="it-IT" sz="2400" dirty="0"/>
          </a:p>
          <a:p>
            <a:pPr>
              <a:defRPr/>
            </a:pPr>
            <a:r>
              <a:rPr lang="en-US" sz="2400" dirty="0"/>
              <a:t>Lessig, C</a:t>
            </a:r>
            <a:r>
              <a:rPr lang="en-US" sz="2400" i="1" dirty="0"/>
              <a:t>ode Version 2.0</a:t>
            </a:r>
            <a:r>
              <a:rPr lang="en-US" sz="2400" dirty="0"/>
              <a:t>, Perseus Books Group, 2006</a:t>
            </a:r>
            <a:r>
              <a:rPr lang="it-IT" sz="2400" dirty="0"/>
              <a:t>.</a:t>
            </a:r>
          </a:p>
          <a:p>
            <a:pPr marL="0" indent="0">
              <a:buFont typeface="Wingdings" pitchFamily="2" charset="2"/>
              <a:buNone/>
              <a:defRPr/>
            </a:pPr>
            <a:endParaRPr lang="it-IT" dirty="0"/>
          </a:p>
          <a:p>
            <a:pPr>
              <a:defRPr/>
            </a:pPr>
            <a:r>
              <a:rPr lang="it-IT" dirty="0"/>
              <a:t> 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4119E34A-F9D7-57F0-4F50-A1F59DCE6554}"/>
              </a:ext>
            </a:extLst>
          </p:cNvPr>
          <p:cNvSpPr/>
          <p:nvPr/>
        </p:nvSpPr>
        <p:spPr>
          <a:xfrm>
            <a:off x="2673350" y="238125"/>
            <a:ext cx="1693863" cy="1358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30724" name="Rettangolo 3">
            <a:extLst>
              <a:ext uri="{FF2B5EF4-FFF2-40B4-BE49-F238E27FC236}">
                <a16:creationId xmlns:a16="http://schemas.microsoft.com/office/drawing/2014/main" id="{BE2DB24D-580E-F09E-C79C-C904EA3F0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025" y="1157288"/>
            <a:ext cx="10690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it-IT" altLang="it-IT" sz="4000" b="1">
                <a:solidFill>
                  <a:srgbClr val="3498DB"/>
                </a:solidFill>
                <a:latin typeface="Calibri" panose="020F0502020204030204" pitchFamily="34" charset="0"/>
              </a:rPr>
              <a:t>A Short Literature</a:t>
            </a: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>
            <a:extLst>
              <a:ext uri="{FF2B5EF4-FFF2-40B4-BE49-F238E27FC236}">
                <a16:creationId xmlns:a16="http://schemas.microsoft.com/office/drawing/2014/main" id="{820BA7D4-0418-CD35-C520-5701B9ABD6E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3" y="1865313"/>
            <a:ext cx="10841037" cy="4748212"/>
          </a:xfrm>
        </p:spPr>
        <p:txBody>
          <a:bodyPr/>
          <a:lstStyle/>
          <a:p>
            <a:r>
              <a:rPr lang="en-GB" altLang="it-IT" sz="2400"/>
              <a:t>Murray, A.D.,</a:t>
            </a:r>
            <a:r>
              <a:rPr lang="en-GB" altLang="it-IT" sz="2400" i="1"/>
              <a:t> Information technology law</a:t>
            </a:r>
            <a:r>
              <a:rPr lang="en-GB" altLang="it-IT" sz="2400"/>
              <a:t>, O.U.P., 2010.</a:t>
            </a:r>
            <a:endParaRPr lang="it-IT" altLang="it-IT" sz="2400"/>
          </a:p>
          <a:p>
            <a:r>
              <a:rPr lang="it-IT" altLang="it-IT" sz="2400"/>
              <a:t>in Books, 2008.</a:t>
            </a:r>
            <a:endParaRPr lang="en-GB" altLang="it-IT" sz="2400"/>
          </a:p>
          <a:p>
            <a:r>
              <a:rPr lang="en-GB" altLang="it-IT" sz="2400"/>
              <a:t>Rodotà S., </a:t>
            </a:r>
            <a:r>
              <a:rPr lang="it-IT" altLang="it-IT" sz="2400" i="1"/>
              <a:t>Una Costituzione per Internet?</a:t>
            </a:r>
            <a:r>
              <a:rPr lang="it-IT" altLang="it-IT" sz="2400"/>
              <a:t>, in </a:t>
            </a:r>
            <a:r>
              <a:rPr lang="it-IT" altLang="it-IT" sz="2400" i="1"/>
              <a:t>Pol. Dir</a:t>
            </a:r>
            <a:r>
              <a:rPr lang="it-IT" altLang="it-IT" sz="2400"/>
              <a:t>., 3, 2010, 337.</a:t>
            </a:r>
          </a:p>
          <a:p>
            <a:r>
              <a:rPr lang="it-IT" altLang="it-IT" sz="2400"/>
              <a:t>Samuelson P. – Lemley M., </a:t>
            </a:r>
            <a:r>
              <a:rPr lang="it-IT" altLang="it-IT" sz="2400" i="1"/>
              <a:t>Software and Internet Law</a:t>
            </a:r>
            <a:r>
              <a:rPr lang="it-IT" altLang="it-IT" sz="2400"/>
              <a:t>, Mark Lemley, 2000.</a:t>
            </a:r>
          </a:p>
          <a:p>
            <a:r>
              <a:rPr lang="en-GB" altLang="it-IT" sz="2400"/>
              <a:t>Senden L., </a:t>
            </a:r>
            <a:r>
              <a:rPr lang="en-GB" altLang="it-IT" sz="2400" i="1"/>
              <a:t>Soft law in European community law</a:t>
            </a:r>
            <a:r>
              <a:rPr lang="en-GB" altLang="it-IT" sz="2400"/>
              <a:t>, Hart Publishing, 2004.</a:t>
            </a:r>
            <a:endParaRPr lang="it-IT" altLang="it-IT" sz="2400"/>
          </a:p>
          <a:p>
            <a:r>
              <a:rPr lang="en-GB" altLang="it-IT" sz="2400"/>
              <a:t> Schmitter C. (</a:t>
            </a:r>
            <a:r>
              <a:rPr lang="en-GB" altLang="it-IT" sz="2400" i="1"/>
              <a:t>eds.</a:t>
            </a:r>
            <a:r>
              <a:rPr lang="en-GB" altLang="it-IT" sz="2400"/>
              <a:t>), </a:t>
            </a:r>
            <a:r>
              <a:rPr lang="en-GB" altLang="it-IT" sz="2400" i="1"/>
              <a:t>Private interest government: Beyond Market and State</a:t>
            </a:r>
            <a:r>
              <a:rPr lang="en-GB" altLang="it-IT" sz="2400"/>
              <a:t>, London, 1985, 1.</a:t>
            </a:r>
            <a:endParaRPr lang="it-IT" altLang="it-IT" sz="2400"/>
          </a:p>
          <a:p>
            <a:r>
              <a:rPr lang="en-GB" altLang="it-IT" sz="2400"/>
              <a:t>Teubner G., </a:t>
            </a:r>
            <a:r>
              <a:rPr lang="en-GB" altLang="it-IT" sz="2400" i="1"/>
              <a:t>Constitutional fragments</a:t>
            </a:r>
            <a:r>
              <a:rPr lang="en-GB" altLang="it-IT" sz="2400"/>
              <a:t>, OUP, 2012.</a:t>
            </a:r>
            <a:endParaRPr lang="it-IT" altLang="it-IT" sz="2400"/>
          </a:p>
          <a:p>
            <a:r>
              <a:rPr lang="en-GB" altLang="it-IT" sz="2400"/>
              <a:t>Wu T. S., </a:t>
            </a:r>
            <a:r>
              <a:rPr lang="en-GB" altLang="it-IT" sz="2400" i="1"/>
              <a:t>Cyberspace sovereignity? The Internet and the international system</a:t>
            </a:r>
            <a:r>
              <a:rPr lang="en-GB" altLang="it-IT" sz="2400"/>
              <a:t>, in</a:t>
            </a:r>
            <a:r>
              <a:rPr lang="en-GB" altLang="it-IT" sz="2400" i="1"/>
              <a:t> Harvard Journal of Law &amp; Tecnology</a:t>
            </a:r>
            <a:r>
              <a:rPr lang="en-GB" altLang="it-IT" sz="2400"/>
              <a:t>, 10, 1997, 647.</a:t>
            </a:r>
            <a:endParaRPr lang="it-IT" altLang="it-IT" sz="2400"/>
          </a:p>
          <a:p>
            <a:r>
              <a:rPr lang="it-IT" altLang="it-IT" sz="2400"/>
              <a:t>Zittrain J.L., </a:t>
            </a:r>
            <a:r>
              <a:rPr lang="it-IT" altLang="it-IT" sz="2400" i="1"/>
              <a:t>The future of the Internet</a:t>
            </a:r>
            <a:r>
              <a:rPr lang="it-IT" altLang="it-IT" sz="2400"/>
              <a:t>, </a:t>
            </a:r>
            <a:r>
              <a:rPr lang="en-US" altLang="it-IT" sz="2400"/>
              <a:t>Yale University Press &amp; Penguin UK, 2008</a:t>
            </a:r>
            <a:r>
              <a:rPr lang="en-US" altLang="it-IT"/>
              <a:t>.</a:t>
            </a:r>
            <a:endParaRPr lang="it-IT" altLang="it-IT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CC1BECFA-A05A-AC01-4858-3B7ACFB3BD0E}"/>
              </a:ext>
            </a:extLst>
          </p:cNvPr>
          <p:cNvSpPr/>
          <p:nvPr/>
        </p:nvSpPr>
        <p:spPr>
          <a:xfrm>
            <a:off x="2673350" y="238125"/>
            <a:ext cx="1693863" cy="1358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31748" name="Rettangolo 3">
            <a:extLst>
              <a:ext uri="{FF2B5EF4-FFF2-40B4-BE49-F238E27FC236}">
                <a16:creationId xmlns:a16="http://schemas.microsoft.com/office/drawing/2014/main" id="{A56752FF-97F0-707A-7D86-BBD6C3EC28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5025" y="1157288"/>
            <a:ext cx="106902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it-IT" altLang="it-IT" sz="4000" b="1">
                <a:solidFill>
                  <a:srgbClr val="3498DB"/>
                </a:solidFill>
                <a:latin typeface="Calibri" panose="020F0502020204030204" pitchFamily="34" charset="0"/>
              </a:rPr>
              <a:t>A Short Literature</a:t>
            </a:r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4">
            <a:extLst>
              <a:ext uri="{FF2B5EF4-FFF2-40B4-BE49-F238E27FC236}">
                <a16:creationId xmlns:a16="http://schemas.microsoft.com/office/drawing/2014/main" id="{B53BFC5B-AFD2-1BF5-EDED-F975583E34D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22300" y="2847975"/>
            <a:ext cx="9459913" cy="2246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61950" indent="-361950"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 eaLnBrk="1" hangingPunct="1">
              <a:spcBef>
                <a:spcPct val="50000"/>
              </a:spcBef>
              <a:buFontTx/>
              <a:buAutoNum type="arabicPeriod"/>
            </a:pPr>
            <a:r>
              <a:rPr lang="en-GB" altLang="it-IT" sz="2800" b="1" dirty="0">
                <a:solidFill>
                  <a:srgbClr val="144D73"/>
                </a:solidFill>
                <a:latin typeface="Calibri Light" panose="020F0302020204030204" pitchFamily="34" charset="0"/>
              </a:rPr>
              <a:t>Is it necessary the </a:t>
            </a:r>
            <a:r>
              <a:rPr lang="en-GB" altLang="it-IT" sz="2800" b="1" dirty="0" err="1">
                <a:solidFill>
                  <a:srgbClr val="144D73"/>
                </a:solidFill>
                <a:latin typeface="Calibri Light" panose="020F0302020204030204" pitchFamily="34" charset="0"/>
              </a:rPr>
              <a:t>constitutionalisation</a:t>
            </a:r>
            <a:r>
              <a:rPr lang="en-GB" altLang="it-IT" sz="2800" b="1" dirty="0">
                <a:solidFill>
                  <a:srgbClr val="144D73"/>
                </a:solidFill>
                <a:latin typeface="Calibri Light" panose="020F0302020204030204" pitchFamily="34" charset="0"/>
              </a:rPr>
              <a:t> of the Internet?</a:t>
            </a:r>
            <a:r>
              <a:rPr lang="it-IT" altLang="it-IT" sz="2800" b="1" dirty="0">
                <a:solidFill>
                  <a:srgbClr val="144D73"/>
                </a:solidFill>
                <a:latin typeface="Calibri Light" panose="020F0302020204030204" pitchFamily="34" charset="0"/>
              </a:rPr>
              <a:t> </a:t>
            </a:r>
            <a:endParaRPr lang="en-US" altLang="it-IT" sz="2800" b="1" dirty="0">
              <a:solidFill>
                <a:srgbClr val="144D73"/>
              </a:solidFill>
              <a:latin typeface="Calibri Light" panose="020F0302020204030204" pitchFamily="34" charset="0"/>
            </a:endParaRPr>
          </a:p>
          <a:p>
            <a:pPr defTabSz="914400" eaLnBrk="1" hangingPunct="1">
              <a:spcBef>
                <a:spcPct val="50000"/>
              </a:spcBef>
              <a:buFontTx/>
              <a:buAutoNum type="arabicPeriod"/>
            </a:pPr>
            <a:r>
              <a:rPr lang="en-GB" altLang="it-IT" sz="2800" b="1" dirty="0">
                <a:solidFill>
                  <a:srgbClr val="144D73"/>
                </a:solidFill>
                <a:latin typeface="Calibri Light" panose="020F0302020204030204" pitchFamily="34" charset="0"/>
              </a:rPr>
              <a:t>The second issue is focused on “how” to regulate the Internet</a:t>
            </a:r>
            <a:r>
              <a:rPr lang="en-US" altLang="it-IT" sz="2800" b="1" dirty="0">
                <a:solidFill>
                  <a:srgbClr val="144D73"/>
                </a:solidFill>
                <a:latin typeface="Calibri Light" panose="020F0302020204030204" pitchFamily="34" charset="0"/>
              </a:rPr>
              <a:t>.</a:t>
            </a:r>
          </a:p>
          <a:p>
            <a:pPr defTabSz="914400" eaLnBrk="1" hangingPunct="1">
              <a:spcBef>
                <a:spcPct val="50000"/>
              </a:spcBef>
              <a:buFontTx/>
              <a:buAutoNum type="arabicPeriod"/>
            </a:pPr>
            <a:r>
              <a:rPr lang="en-US" altLang="it-IT" sz="2800" b="1" dirty="0">
                <a:solidFill>
                  <a:srgbClr val="144D73"/>
                </a:solidFill>
                <a:latin typeface="Calibri Light" panose="020F0302020204030204" pitchFamily="34" charset="0"/>
              </a:rPr>
              <a:t>Finally, </a:t>
            </a:r>
            <a:r>
              <a:rPr lang="en-GB" altLang="it-IT" sz="2800" b="1" dirty="0">
                <a:solidFill>
                  <a:srgbClr val="144D73"/>
                </a:solidFill>
                <a:latin typeface="Calibri Light" panose="020F0302020204030204" pitchFamily="34" charset="0"/>
              </a:rPr>
              <a:t>an analysis of the Italian experience of the </a:t>
            </a:r>
            <a:r>
              <a:rPr lang="en-GB" altLang="it-IT" sz="2800" b="1" dirty="0" err="1">
                <a:solidFill>
                  <a:srgbClr val="144D73"/>
                </a:solidFill>
                <a:latin typeface="Calibri Light" panose="020F0302020204030204" pitchFamily="34" charset="0"/>
              </a:rPr>
              <a:t>Boldrini</a:t>
            </a:r>
            <a:r>
              <a:rPr lang="en-GB" altLang="it-IT" sz="2800" b="1" dirty="0">
                <a:solidFill>
                  <a:srgbClr val="144D73"/>
                </a:solidFill>
                <a:latin typeface="Calibri Light" panose="020F0302020204030204" pitchFamily="34" charset="0"/>
              </a:rPr>
              <a:t> Committee</a:t>
            </a:r>
            <a:r>
              <a:rPr lang="it-IT" altLang="it-IT" sz="2800" b="1" dirty="0">
                <a:solidFill>
                  <a:srgbClr val="144D73"/>
                </a:solidFill>
                <a:latin typeface="Calibri Light" panose="020F0302020204030204" pitchFamily="34" charset="0"/>
              </a:rPr>
              <a:t>.</a:t>
            </a:r>
          </a:p>
        </p:txBody>
      </p:sp>
      <p:sp>
        <p:nvSpPr>
          <p:cNvPr id="17412" name="Rectangle 5">
            <a:extLst>
              <a:ext uri="{FF2B5EF4-FFF2-40B4-BE49-F238E27FC236}">
                <a16:creationId xmlns:a16="http://schemas.microsoft.com/office/drawing/2014/main" id="{76FF0BC1-7ADA-4BB8-ABD6-C76EDF5EC4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6713" y="1855788"/>
            <a:ext cx="10909300" cy="5969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914400" eaLnBrk="1" hangingPunct="1">
              <a:lnSpc>
                <a:spcPct val="80000"/>
              </a:lnSpc>
              <a:defRPr/>
            </a:pPr>
            <a:r>
              <a:rPr lang="en-US" altLang="it-IT" sz="4000" b="1" dirty="0">
                <a:solidFill>
                  <a:srgbClr val="3498DB"/>
                </a:solidFill>
                <a:latin typeface="+mj-lt"/>
              </a:rPr>
              <a:t>To anticipate my reasoning:</a:t>
            </a:r>
            <a:endParaRPr lang="it-IT" altLang="it-IT" sz="4000" b="1" dirty="0">
              <a:solidFill>
                <a:srgbClr val="3498DB"/>
              </a:solidFill>
              <a:latin typeface="+mj-lt"/>
            </a:endParaRPr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3A7096D0-454E-EA02-13E7-1CE310F65125}"/>
              </a:ext>
            </a:extLst>
          </p:cNvPr>
          <p:cNvSpPr/>
          <p:nvPr/>
        </p:nvSpPr>
        <p:spPr>
          <a:xfrm>
            <a:off x="2444750" y="177800"/>
            <a:ext cx="1693863" cy="1358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>
            <a:extLst>
              <a:ext uri="{FF2B5EF4-FFF2-40B4-BE49-F238E27FC236}">
                <a16:creationId xmlns:a16="http://schemas.microsoft.com/office/drawing/2014/main" id="{1EA99B91-5B37-C227-EC26-EF0FC906B7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4213" y="2017713"/>
            <a:ext cx="10841037" cy="4595812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altLang="it-IT" sz="2800" b="1" dirty="0"/>
              <a:t>1. Articles 15 and 21 of the Italian Constitution do not refer to the Internet at all. </a:t>
            </a:r>
          </a:p>
          <a:p>
            <a:pPr marL="514350" indent="-514350" eaLnBrk="1" hangingPunct="1">
              <a:buFont typeface="Calibri" panose="020F0502020204030204" pitchFamily="34" charset="0"/>
              <a:buAutoNum type="arabicParenR"/>
              <a:defRPr/>
            </a:pPr>
            <a:endParaRPr lang="en-US" altLang="it-IT" sz="2800" b="1" dirty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altLang="it-IT" sz="2800" b="1" dirty="0"/>
              <a:t>2. Constitutional reform proposals are: A.S. 1561/2014, introduci</a:t>
            </a:r>
            <a:r>
              <a:rPr lang="en-US" altLang="it-IT" sz="2800" b="1" dirty="0">
                <a:solidFill>
                  <a:schemeClr val="bg1"/>
                </a:solidFill>
              </a:rPr>
              <a:t>ng a ne</a:t>
            </a:r>
            <a:r>
              <a:rPr lang="en-US" altLang="it-IT" sz="2800" b="1" dirty="0"/>
              <a:t>w art. 34 bis, and A.S. 1317/2014 in modification of art. 21.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altLang="it-IT" sz="2800" b="1" dirty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altLang="it-IT" sz="2800" b="1" dirty="0"/>
              <a:t>3. Arguments against formal revisions of the Constitution.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altLang="it-IT" sz="2800" b="1" dirty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altLang="it-IT" sz="2800" b="1" dirty="0"/>
              <a:t>4. An alternative is found in a broad interpretation of the existing constitutional provisions: the Italian and U.S. examples.</a:t>
            </a:r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EE9C4479-806A-B4E7-3753-FEAA557C2302}"/>
              </a:ext>
            </a:extLst>
          </p:cNvPr>
          <p:cNvSpPr/>
          <p:nvPr/>
        </p:nvSpPr>
        <p:spPr>
          <a:xfrm>
            <a:off x="2600325" y="141288"/>
            <a:ext cx="8551863" cy="154781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r>
              <a:rPr lang="en-US" altLang="it-IT" sz="4000" b="1" dirty="0">
                <a:solidFill>
                  <a:srgbClr val="3498DB"/>
                </a:solidFill>
                <a:cs typeface="Arial" panose="020B0604020202020204" pitchFamily="34" charset="0"/>
              </a:rPr>
              <a:t>Is it necessary the </a:t>
            </a:r>
            <a:r>
              <a:rPr lang="en-US" altLang="it-IT" sz="4000" b="1" dirty="0" err="1">
                <a:solidFill>
                  <a:srgbClr val="3498DB"/>
                </a:solidFill>
                <a:cs typeface="Arial" panose="020B0604020202020204" pitchFamily="34" charset="0"/>
              </a:rPr>
              <a:t>constitutionalisation</a:t>
            </a:r>
            <a:r>
              <a:rPr lang="en-US" altLang="it-IT" sz="4000" b="1" dirty="0">
                <a:solidFill>
                  <a:srgbClr val="3498DB"/>
                </a:solidFill>
                <a:cs typeface="Arial" panose="020B0604020202020204" pitchFamily="34" charset="0"/>
              </a:rPr>
              <a:t> of the Internet?</a:t>
            </a:r>
            <a:endParaRPr lang="en-US" altLang="it-IT" sz="36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8CC0D67D-6F9C-B9CC-27B3-48525911E02C}"/>
              </a:ext>
            </a:extLst>
          </p:cNvPr>
          <p:cNvSpPr txBox="1">
            <a:spLocks/>
          </p:cNvSpPr>
          <p:nvPr/>
        </p:nvSpPr>
        <p:spPr bwMode="auto">
          <a:xfrm>
            <a:off x="276225" y="1685925"/>
            <a:ext cx="11674475" cy="79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Aft>
                <a:spcPts val="1000"/>
              </a:spcAft>
              <a:buFont typeface="Wingdings" pitchFamily="2" charset="2"/>
              <a:buChar char="§"/>
              <a:defRPr sz="2300">
                <a:solidFill>
                  <a:srgbClr val="144D73"/>
                </a:solidFill>
                <a:latin typeface="Calibri Light" panose="020F0302020204030204" pitchFamily="34" charset="0"/>
              </a:defRPr>
            </a:lvl1pPr>
            <a:lvl2pPr marL="806450" indent="-271463">
              <a:lnSpc>
                <a:spcPct val="90000"/>
              </a:lnSpc>
              <a:spcAft>
                <a:spcPts val="1000"/>
              </a:spcAft>
              <a:buFont typeface="Symbol" pitchFamily="2" charset="2"/>
              <a:buChar char="-"/>
              <a:defRPr sz="2000">
                <a:solidFill>
                  <a:srgbClr val="144D73"/>
                </a:solidFill>
                <a:latin typeface="Calibri Light" panose="020F0302020204030204" pitchFamily="34" charset="0"/>
              </a:defRPr>
            </a:lvl2pPr>
            <a:lvl3pPr marL="1079500" indent="-176213">
              <a:lnSpc>
                <a:spcPct val="90000"/>
              </a:lnSpc>
              <a:spcAft>
                <a:spcPts val="1000"/>
              </a:spcAft>
              <a:buFont typeface="Symbol" pitchFamily="2" charset="2"/>
              <a:buChar char="-"/>
              <a:defRPr sz="1900">
                <a:solidFill>
                  <a:srgbClr val="144D73"/>
                </a:solidFill>
                <a:latin typeface="Calibri Light" panose="020F0302020204030204" pitchFamily="34" charset="0"/>
              </a:defRPr>
            </a:lvl3pPr>
            <a:lvl4pPr marL="1435100" indent="-176213">
              <a:lnSpc>
                <a:spcPct val="90000"/>
              </a:lnSpc>
              <a:spcAft>
                <a:spcPts val="1000"/>
              </a:spcAft>
              <a:buFont typeface="Symbol" pitchFamily="2" charset="2"/>
              <a:buChar char="-"/>
              <a:defRPr sz="1600">
                <a:solidFill>
                  <a:srgbClr val="144D73"/>
                </a:solidFill>
                <a:latin typeface="Calibri Light" panose="020F0302020204030204" pitchFamily="34" charset="0"/>
              </a:defRPr>
            </a:lvl4pPr>
            <a:lvl5pPr marL="1792288" indent="-177800">
              <a:lnSpc>
                <a:spcPct val="90000"/>
              </a:lnSpc>
              <a:spcAft>
                <a:spcPts val="1000"/>
              </a:spcAft>
              <a:buFont typeface="Symbol" pitchFamily="2" charset="2"/>
              <a:buChar char="-"/>
              <a:defRPr sz="1600">
                <a:solidFill>
                  <a:srgbClr val="144D73"/>
                </a:solidFill>
                <a:latin typeface="Calibri Light" panose="020F0302020204030204" pitchFamily="34" charset="0"/>
              </a:defRPr>
            </a:lvl5pPr>
            <a:lvl6pPr marL="2249488" indent="-177800" defTabSz="912813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000"/>
              </a:spcAft>
              <a:buFont typeface="Symbol" pitchFamily="2" charset="2"/>
              <a:buChar char="-"/>
              <a:defRPr sz="1600">
                <a:solidFill>
                  <a:srgbClr val="144D73"/>
                </a:solidFill>
                <a:latin typeface="Calibri Light" panose="020F0302020204030204" pitchFamily="34" charset="0"/>
              </a:defRPr>
            </a:lvl6pPr>
            <a:lvl7pPr marL="2706688" indent="-177800" defTabSz="912813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000"/>
              </a:spcAft>
              <a:buFont typeface="Symbol" pitchFamily="2" charset="2"/>
              <a:buChar char="-"/>
              <a:defRPr sz="1600">
                <a:solidFill>
                  <a:srgbClr val="144D73"/>
                </a:solidFill>
                <a:latin typeface="Calibri Light" panose="020F0302020204030204" pitchFamily="34" charset="0"/>
              </a:defRPr>
            </a:lvl7pPr>
            <a:lvl8pPr marL="3163888" indent="-177800" defTabSz="912813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000"/>
              </a:spcAft>
              <a:buFont typeface="Symbol" pitchFamily="2" charset="2"/>
              <a:buChar char="-"/>
              <a:defRPr sz="1600">
                <a:solidFill>
                  <a:srgbClr val="144D73"/>
                </a:solidFill>
                <a:latin typeface="Calibri Light" panose="020F0302020204030204" pitchFamily="34" charset="0"/>
              </a:defRPr>
            </a:lvl8pPr>
            <a:lvl9pPr marL="3621088" indent="-177800" defTabSz="912813" eaLnBrk="0" fontAlgn="base" hangingPunct="0">
              <a:lnSpc>
                <a:spcPct val="90000"/>
              </a:lnSpc>
              <a:spcBef>
                <a:spcPct val="0"/>
              </a:spcBef>
              <a:spcAft>
                <a:spcPts val="1000"/>
              </a:spcAft>
              <a:buFont typeface="Symbol" pitchFamily="2" charset="2"/>
              <a:buChar char="-"/>
              <a:defRPr sz="1600">
                <a:solidFill>
                  <a:srgbClr val="144D73"/>
                </a:solidFill>
                <a:latin typeface="Calibri Light" panose="020F03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Aft>
                <a:spcPct val="0"/>
              </a:spcAft>
              <a:buFontTx/>
              <a:buNone/>
            </a:pPr>
            <a:r>
              <a:rPr lang="en-US" altLang="it-IT" sz="4000" b="1">
                <a:solidFill>
                  <a:srgbClr val="3498DB"/>
                </a:solidFill>
                <a:latin typeface="Calibri" panose="020F0502020204030204" pitchFamily="34" charset="0"/>
              </a:rPr>
              <a:t>The guarantees of modern constitutionalism</a:t>
            </a:r>
            <a:endParaRPr lang="en-US" altLang="it-IT" sz="3600">
              <a:latin typeface="Calibri" panose="020F0502020204030204" pitchFamily="34" charset="0"/>
            </a:endParaRP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0EFA5420-4D00-24AD-E11B-7B9F9787F3E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3563" y="2773363"/>
            <a:ext cx="11256962" cy="4562475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it-IT" altLang="it-IT" sz="2800" b="1" dirty="0"/>
              <a:t>In the Italian </a:t>
            </a:r>
            <a:r>
              <a:rPr lang="it-IT" altLang="it-IT" sz="2800" b="1" dirty="0" err="1"/>
              <a:t>Constitution</a:t>
            </a:r>
            <a:r>
              <a:rPr lang="it-IT" altLang="it-IT" sz="2800" b="1" dirty="0"/>
              <a:t> </a:t>
            </a:r>
            <a:r>
              <a:rPr lang="en-US" altLang="it-IT" sz="2800" b="1" dirty="0"/>
              <a:t>two basic safeguards are provided for fundamental rights off line, valid also for liberties online: the </a:t>
            </a:r>
            <a:r>
              <a:rPr lang="en-US" altLang="it-IT" sz="2800" b="1" u="sng" dirty="0"/>
              <a:t>Law</a:t>
            </a:r>
            <a:r>
              <a:rPr lang="en-US" altLang="it-IT" sz="2800" b="1" dirty="0"/>
              <a:t> and </a:t>
            </a:r>
            <a:r>
              <a:rPr lang="en-US" altLang="it-IT" sz="2800" b="1" u="sng" dirty="0"/>
              <a:t>Jurisdictional</a:t>
            </a:r>
            <a:r>
              <a:rPr lang="en-US" altLang="it-IT" sz="2800" b="1" dirty="0"/>
              <a:t> clauses.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altLang="it-IT" sz="2800" b="1" dirty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altLang="it-IT" sz="2800" b="1" dirty="0"/>
              <a:t>1) The first, the “law clause”, is a binding way of allocating regulatory w</a:t>
            </a:r>
            <a:r>
              <a:rPr lang="en-US" altLang="it-IT" sz="2800" b="1" dirty="0">
                <a:solidFill>
                  <a:schemeClr val="bg1"/>
                </a:solidFill>
              </a:rPr>
              <a:t>ork</a:t>
            </a:r>
            <a:r>
              <a:rPr lang="en-US" altLang="it-IT" sz="2800" b="1" dirty="0"/>
              <a:t> between primary and secondary rules.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altLang="it-IT" sz="2800" b="1" dirty="0"/>
              <a:t>    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altLang="it-IT" sz="2800" b="1" dirty="0"/>
              <a:t>At the international level the “rule of law” corresponds to the Ita</a:t>
            </a:r>
            <a:r>
              <a:rPr lang="en-US" altLang="it-IT" sz="2800" b="1" dirty="0">
                <a:solidFill>
                  <a:schemeClr val="bg1"/>
                </a:solidFill>
              </a:rPr>
              <a:t>lian “</a:t>
            </a:r>
            <a:r>
              <a:rPr lang="en-US" altLang="it-IT" sz="2800" b="1" dirty="0"/>
              <a:t>law clause”.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endParaRPr lang="en-US" altLang="it-IT" sz="2800" b="1" dirty="0"/>
          </a:p>
          <a:p>
            <a:pPr marL="514350" indent="-514350" eaLnBrk="1" hangingPunct="1">
              <a:buFont typeface="Calibri" panose="020F0502020204030204" pitchFamily="34" charset="0"/>
              <a:buAutoNum type="arabicParenR"/>
              <a:defRPr/>
            </a:pPr>
            <a:endParaRPr lang="it-IT" altLang="it-IT" sz="900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CA123703-A919-3CEC-2F7C-E453640D881E}"/>
              </a:ext>
            </a:extLst>
          </p:cNvPr>
          <p:cNvSpPr/>
          <p:nvPr/>
        </p:nvSpPr>
        <p:spPr>
          <a:xfrm>
            <a:off x="2673350" y="238125"/>
            <a:ext cx="1693863" cy="1358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>
            <a:extLst>
              <a:ext uri="{FF2B5EF4-FFF2-40B4-BE49-F238E27FC236}">
                <a16:creationId xmlns:a16="http://schemas.microsoft.com/office/drawing/2014/main" id="{2185FE3B-EB5D-3175-FD67-CED0B907F4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77838" y="1990725"/>
            <a:ext cx="9977437" cy="4467225"/>
          </a:xfrm>
        </p:spPr>
        <p:txBody>
          <a:bodyPr>
            <a:normAutofit lnSpcReduction="10000"/>
          </a:bodyPr>
          <a:lstStyle/>
          <a:p>
            <a:pPr marL="514350" indent="-51435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it-IT" altLang="it-IT" sz="2600" b="1"/>
              <a:t>The rule of law entails substantial limits to the policy-maker: legality, necessity and proportionality.</a:t>
            </a:r>
          </a:p>
          <a:p>
            <a:pPr marL="514350" indent="-514350" eaLnBrk="1" hangingPunct="1">
              <a:lnSpc>
                <a:spcPct val="80000"/>
              </a:lnSpc>
              <a:buFont typeface="Wingdings" pitchFamily="2" charset="2"/>
              <a:buNone/>
            </a:pPr>
            <a:endParaRPr lang="it-IT" altLang="it-IT" sz="2600" b="1"/>
          </a:p>
          <a:p>
            <a:pPr marL="514350" indent="-514350" eaLnBrk="1" hangingPunct="1">
              <a:lnSpc>
                <a:spcPct val="80000"/>
              </a:lnSpc>
            </a:pPr>
            <a:r>
              <a:rPr lang="it-IT" altLang="it-IT" sz="2600" b="1"/>
              <a:t>The first means the secondary discipline must have its basis in a previous legislative intervention.</a:t>
            </a:r>
          </a:p>
          <a:p>
            <a:pPr marL="514350" indent="-514350" eaLnBrk="1" hangingPunct="1">
              <a:lnSpc>
                <a:spcPct val="80000"/>
              </a:lnSpc>
            </a:pPr>
            <a:endParaRPr lang="it-IT" altLang="it-IT" sz="2600" b="1"/>
          </a:p>
          <a:p>
            <a:pPr marL="514350" indent="-51435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it-IT" altLang="it-IT" sz="2600" b="1"/>
              <a:t>2) The second requires sacrifice of a right only if it cannot be avoided (C. J. </a:t>
            </a:r>
            <a:r>
              <a:rPr lang="it-IT" altLang="it-IT" sz="2600" b="1" i="1"/>
              <a:t>Digital Rights Ireland)</a:t>
            </a:r>
            <a:r>
              <a:rPr lang="en-US" altLang="it-IT" sz="2600" b="1"/>
              <a:t>.</a:t>
            </a:r>
          </a:p>
          <a:p>
            <a:pPr marL="514350" indent="-514350" eaLnBrk="1" hangingPunct="1">
              <a:lnSpc>
                <a:spcPct val="80000"/>
              </a:lnSpc>
            </a:pPr>
            <a:endParaRPr lang="en-US" altLang="it-IT" sz="2600" b="1"/>
          </a:p>
          <a:p>
            <a:pPr marL="514350" indent="-51435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it-IT" sz="2600" b="1"/>
              <a:t>3) The third is oriented to prevent limitations to the rights if no significant advantage is accorded to the competing interests (</a:t>
            </a:r>
            <a:r>
              <a:rPr lang="en-US" altLang="it-IT" sz="2600" b="1" i="1"/>
              <a:t>French Law Hadopi</a:t>
            </a:r>
            <a:r>
              <a:rPr lang="en-US" altLang="it-IT" sz="2600" b="1"/>
              <a:t>). </a:t>
            </a:r>
          </a:p>
          <a:p>
            <a:pPr marL="514350" indent="-514350" eaLnBrk="1" hangingPunct="1">
              <a:lnSpc>
                <a:spcPct val="80000"/>
              </a:lnSpc>
            </a:pPr>
            <a:endParaRPr lang="en-US" altLang="it-IT" sz="2600" b="1"/>
          </a:p>
          <a:p>
            <a:pPr marL="514350" indent="-514350" eaLnBrk="1" hangingPunct="1">
              <a:lnSpc>
                <a:spcPct val="80000"/>
              </a:lnSpc>
            </a:pPr>
            <a:endParaRPr lang="en-US" altLang="it-IT" sz="2600" b="1"/>
          </a:p>
          <a:p>
            <a:pPr marL="514350" indent="-51435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it-IT" sz="2600" b="1"/>
          </a:p>
          <a:p>
            <a:pPr marL="514350" indent="-514350" eaLnBrk="1" hangingPunct="1">
              <a:lnSpc>
                <a:spcPct val="80000"/>
              </a:lnSpc>
              <a:buFont typeface="Wingdings" pitchFamily="2" charset="2"/>
              <a:buAutoNum type="arabicParenR"/>
            </a:pPr>
            <a:endParaRPr lang="it-IT" altLang="it-IT" sz="80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20A0510F-31F2-9637-F9C9-B83CF5D633B8}"/>
              </a:ext>
            </a:extLst>
          </p:cNvPr>
          <p:cNvSpPr/>
          <p:nvPr/>
        </p:nvSpPr>
        <p:spPr>
          <a:xfrm>
            <a:off x="2520950" y="207963"/>
            <a:ext cx="1693863" cy="1358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0329BEA-DF07-8376-F78C-24E4E4D541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838" y="1393825"/>
            <a:ext cx="10909300" cy="5969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914400" eaLnBrk="1" hangingPunct="1">
              <a:lnSpc>
                <a:spcPct val="80000"/>
              </a:lnSpc>
              <a:defRPr/>
            </a:pPr>
            <a:r>
              <a:rPr lang="en-US" altLang="it-IT" sz="4000" b="1" dirty="0">
                <a:solidFill>
                  <a:srgbClr val="3498DB"/>
                </a:solidFill>
                <a:latin typeface="Calibri" panose="020F0502020204030204" pitchFamily="34" charset="0"/>
                <a:ea typeface="+mj-ea"/>
                <a:cs typeface="+mj-cs"/>
              </a:rPr>
              <a:t>Features of the “rule of law”</a:t>
            </a:r>
            <a:endParaRPr lang="it-IT" altLang="it-IT" sz="4000" b="1" dirty="0">
              <a:solidFill>
                <a:srgbClr val="3498DB"/>
              </a:solidFill>
              <a:latin typeface="+mj-lt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>
            <a:extLst>
              <a:ext uri="{FF2B5EF4-FFF2-40B4-BE49-F238E27FC236}">
                <a16:creationId xmlns:a16="http://schemas.microsoft.com/office/drawing/2014/main" id="{4ADB5836-FD9A-8BAA-D28A-9427212213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96875" y="2527300"/>
            <a:ext cx="10058400" cy="3930650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AutoNum type="arabicParenR"/>
            </a:pPr>
            <a:r>
              <a:rPr lang="en-GB" altLang="it-IT" sz="2800" b="1" dirty="0"/>
              <a:t>Turning now to the second constitutional safeguard, j</a:t>
            </a:r>
            <a:r>
              <a:rPr lang="en-US" altLang="it-IT" sz="2800" b="1" dirty="0" err="1"/>
              <a:t>urisdictional</a:t>
            </a:r>
            <a:r>
              <a:rPr lang="en-US" altLang="it-IT" sz="2800" b="1" dirty="0"/>
              <a:t> clause</a:t>
            </a:r>
            <a:r>
              <a:rPr lang="it-IT" altLang="it-IT" sz="2800" b="1" dirty="0"/>
              <a:t> </a:t>
            </a:r>
            <a:r>
              <a:rPr lang="it-IT" altLang="it-IT" sz="2800" b="1" dirty="0" err="1"/>
              <a:t>is</a:t>
            </a:r>
            <a:r>
              <a:rPr lang="it-IT" altLang="it-IT" sz="2800" b="1" dirty="0"/>
              <a:t> an </a:t>
            </a:r>
            <a:r>
              <a:rPr lang="it-IT" altLang="it-IT" sz="2800" b="1" dirty="0" err="1"/>
              <a:t>expression</a:t>
            </a:r>
            <a:r>
              <a:rPr lang="it-IT" altLang="it-IT" sz="2800" b="1" dirty="0"/>
              <a:t> of the </a:t>
            </a:r>
            <a:r>
              <a:rPr lang="it-IT" altLang="it-IT" sz="2800" b="1" dirty="0" err="1"/>
              <a:t>principles</a:t>
            </a:r>
            <a:r>
              <a:rPr lang="it-IT" altLang="it-IT" sz="2800" b="1" dirty="0"/>
              <a:t> of </a:t>
            </a:r>
            <a:r>
              <a:rPr lang="it-IT" altLang="it-IT" sz="2800" b="1" dirty="0" err="1"/>
              <a:t>divided</a:t>
            </a:r>
            <a:r>
              <a:rPr lang="it-IT" altLang="it-IT" sz="2800" b="1" dirty="0"/>
              <a:t> powers.</a:t>
            </a:r>
            <a:endParaRPr lang="en-US" altLang="it-IT" sz="2800" b="1" dirty="0"/>
          </a:p>
          <a:p>
            <a:pPr marL="514350" indent="-514350" eaLnBrk="1" hangingPunct="1">
              <a:buFont typeface="Wingdings" pitchFamily="2" charset="2"/>
              <a:buAutoNum type="arabicParenR"/>
            </a:pPr>
            <a:endParaRPr lang="en-US" altLang="it-IT" sz="2800" b="1" dirty="0"/>
          </a:p>
          <a:p>
            <a:pPr marL="514350" indent="-514350" eaLnBrk="1" hangingPunct="1">
              <a:buFont typeface="Wingdings" pitchFamily="2" charset="2"/>
              <a:buAutoNum type="arabicParenR"/>
            </a:pPr>
            <a:r>
              <a:rPr lang="en-US" altLang="it-IT" sz="2800" b="1" dirty="0"/>
              <a:t>No limitations to rights without an act adopted by an indepen</a:t>
            </a:r>
            <a:r>
              <a:rPr lang="en-US" altLang="it-IT" sz="2800" b="1" dirty="0">
                <a:solidFill>
                  <a:schemeClr val="bg1"/>
                </a:solidFill>
              </a:rPr>
              <a:t>dent</a:t>
            </a:r>
            <a:r>
              <a:rPr lang="en-US" altLang="it-IT" sz="2800" b="1" dirty="0"/>
              <a:t> judge.</a:t>
            </a:r>
          </a:p>
          <a:p>
            <a:pPr marL="514350" indent="-514350" eaLnBrk="1" hangingPunct="1">
              <a:buFont typeface="Wingdings" pitchFamily="2" charset="2"/>
              <a:buAutoNum type="arabicParenR"/>
            </a:pPr>
            <a:endParaRPr lang="en-US" altLang="it-IT" sz="2800" b="1" dirty="0"/>
          </a:p>
          <a:p>
            <a:pPr marL="514350" indent="-514350" eaLnBrk="1" hangingPunct="1">
              <a:buFont typeface="Wingdings" pitchFamily="2" charset="2"/>
              <a:buAutoNum type="arabicParenR"/>
            </a:pPr>
            <a:r>
              <a:rPr lang="en-US" altLang="it-IT" sz="2800" b="1" dirty="0"/>
              <a:t>At the international level the Italian jurisdictional clause corresponds to the weaker form of the “due process”.</a:t>
            </a:r>
          </a:p>
          <a:p>
            <a:pPr marL="514350" indent="-514350" eaLnBrk="1" hangingPunct="1">
              <a:buFont typeface="Wingdings" pitchFamily="2" charset="2"/>
              <a:buNone/>
            </a:pPr>
            <a:endParaRPr lang="en-US" altLang="it-IT" sz="2800" b="1" dirty="0"/>
          </a:p>
          <a:p>
            <a:pPr marL="514350" indent="-514350" eaLnBrk="1" hangingPunct="1">
              <a:buFont typeface="Wingdings" pitchFamily="2" charset="2"/>
              <a:buAutoNum type="arabicParenR"/>
            </a:pPr>
            <a:endParaRPr lang="it-IT" altLang="it-IT" sz="900" dirty="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4E8A327E-CD49-9EC3-A32A-E98ED74FB4D8}"/>
              </a:ext>
            </a:extLst>
          </p:cNvPr>
          <p:cNvSpPr/>
          <p:nvPr/>
        </p:nvSpPr>
        <p:spPr>
          <a:xfrm>
            <a:off x="2520950" y="207963"/>
            <a:ext cx="1693863" cy="1358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DCB1DCD-12B1-EE9A-00D5-2C0B697061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7838" y="1393825"/>
            <a:ext cx="10909300" cy="596900"/>
          </a:xfrm>
          <a:prstGeom prst="rect">
            <a:avLst/>
          </a:prstGeom>
          <a:noFill/>
          <a:ln>
            <a:noFill/>
          </a:ln>
          <a:effectLst/>
        </p:spPr>
        <p:txBody>
          <a:bodyPr>
            <a:spAutoFit/>
          </a:bodyPr>
          <a:lstStyle>
            <a:lvl1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284413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741613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198813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656013" indent="1588" eaLnBrk="0" fontAlgn="base" hangingPunct="0">
              <a:spcBef>
                <a:spcPct val="0"/>
              </a:spcBef>
              <a:spcAft>
                <a:spcPct val="0"/>
              </a:spcAft>
              <a:defRPr sz="19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defTabSz="914400" eaLnBrk="1" hangingPunct="1">
              <a:lnSpc>
                <a:spcPct val="80000"/>
              </a:lnSpc>
              <a:defRPr/>
            </a:pPr>
            <a:r>
              <a:rPr lang="en-US" altLang="it-IT" sz="4000" b="1" dirty="0">
                <a:solidFill>
                  <a:srgbClr val="3498DB"/>
                </a:solidFill>
                <a:latin typeface="+mj-lt"/>
              </a:rPr>
              <a:t>The Jurisdictional clause</a:t>
            </a:r>
            <a:endParaRPr lang="it-IT" altLang="it-IT" sz="4000" b="1" dirty="0">
              <a:solidFill>
                <a:srgbClr val="3498DB"/>
              </a:solidFill>
              <a:latin typeface="+mj-lt"/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>
            <a:extLst>
              <a:ext uri="{FF2B5EF4-FFF2-40B4-BE49-F238E27FC236}">
                <a16:creationId xmlns:a16="http://schemas.microsoft.com/office/drawing/2014/main" id="{99BAD65F-F337-AC9F-2165-FDB901CD9F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65150" y="1663700"/>
            <a:ext cx="11118850" cy="4860925"/>
          </a:xfrm>
        </p:spPr>
        <p:txBody>
          <a:bodyPr>
            <a:normAutofit/>
          </a:bodyPr>
          <a:lstStyle/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GB" altLang="it-IT" sz="2800" b="1" dirty="0"/>
              <a:t>The equivalence of guarantees between  off and on line rights does not mean the automatic extension to the latter of specific rules  enacted for the former.</a:t>
            </a:r>
            <a:endParaRPr lang="en-US" altLang="it-IT" sz="2800" b="1" dirty="0"/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it-IT" altLang="it-IT" sz="2800" b="1" dirty="0"/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it-IT" sz="2800" b="1" dirty="0"/>
              <a:t>1) It. Const. Court (155/2002) is found in the principle “to each mean its own regulation”.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AutoNum type="arabicParenR"/>
            </a:pPr>
            <a:endParaRPr lang="en-US" altLang="it-IT" sz="2800" b="1" dirty="0"/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it-IT" sz="2800" b="1" dirty="0"/>
              <a:t>2) The basic principle: every regulation must be tailored to the specificity </a:t>
            </a:r>
            <a:r>
              <a:rPr lang="en-US" altLang="it-IT" sz="2800" b="1" dirty="0">
                <a:solidFill>
                  <a:schemeClr val="bg1"/>
                </a:solidFill>
              </a:rPr>
              <a:t>of </a:t>
            </a:r>
            <a:r>
              <a:rPr lang="en-US" altLang="it-IT" sz="2800" b="1" dirty="0"/>
              <a:t>the means: Supreme Court, </a:t>
            </a:r>
            <a:r>
              <a:rPr lang="en-US" altLang="it-IT" sz="2800" b="1" i="1" dirty="0"/>
              <a:t>Reno v. ACLU</a:t>
            </a:r>
            <a:r>
              <a:rPr lang="en-US" altLang="it-IT" sz="2800" b="1" dirty="0"/>
              <a:t>, 521 U.S.(1997).</a:t>
            </a:r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altLang="it-IT" sz="2800" b="1" dirty="0"/>
          </a:p>
          <a:p>
            <a:pPr marL="0" indent="0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altLang="it-IT" sz="2800" b="1" dirty="0"/>
              <a:t> 3) Necessity to maintain regulation at a </a:t>
            </a:r>
            <a:r>
              <a:rPr lang="en-US" altLang="it-IT" sz="2800" b="1" i="1" dirty="0"/>
              <a:t>minimum </a:t>
            </a:r>
            <a:r>
              <a:rPr lang="en-US" altLang="it-IT" sz="2800" b="1" dirty="0"/>
              <a:t>level and no automatic transfer from off to on line environment (De </a:t>
            </a:r>
            <a:r>
              <a:rPr lang="en-US" altLang="it-IT" sz="2800" b="1" dirty="0" err="1"/>
              <a:t>Minico</a:t>
            </a:r>
            <a:r>
              <a:rPr lang="en-US" altLang="it-IT" sz="2800" b="1" dirty="0"/>
              <a:t>, 2015).</a:t>
            </a:r>
          </a:p>
          <a:p>
            <a:pPr marL="0" indent="0" algn="just" eaLnBrk="1" hangingPunct="1">
              <a:lnSpc>
                <a:spcPct val="150000"/>
              </a:lnSpc>
              <a:buFont typeface="Wingdings" pitchFamily="2" charset="2"/>
              <a:buNone/>
            </a:pPr>
            <a:endParaRPr lang="it-IT" altLang="it-IT" sz="2800" b="1" dirty="0"/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8CF0511B-3064-E00D-6C5D-3AE21E084025}"/>
              </a:ext>
            </a:extLst>
          </p:cNvPr>
          <p:cNvSpPr/>
          <p:nvPr/>
        </p:nvSpPr>
        <p:spPr>
          <a:xfrm>
            <a:off x="2246313" y="242888"/>
            <a:ext cx="9726612" cy="12636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it-IT" altLang="it-IT" sz="4000" b="1" dirty="0" err="1">
                <a:solidFill>
                  <a:srgbClr val="3498DB"/>
                </a:solidFill>
                <a:ea typeface="+mj-ea"/>
                <a:cs typeface="+mj-cs"/>
              </a:rPr>
              <a:t>Equivalence</a:t>
            </a:r>
            <a:r>
              <a:rPr lang="it-IT" altLang="it-IT" sz="4000" b="1" dirty="0">
                <a:solidFill>
                  <a:srgbClr val="3498DB"/>
                </a:solidFill>
                <a:ea typeface="+mj-ea"/>
                <a:cs typeface="+mj-cs"/>
              </a:rPr>
              <a:t> of </a:t>
            </a:r>
            <a:r>
              <a:rPr lang="it-IT" altLang="it-IT" sz="4000" b="1" dirty="0" err="1">
                <a:solidFill>
                  <a:srgbClr val="3498DB"/>
                </a:solidFill>
                <a:ea typeface="+mj-ea"/>
                <a:cs typeface="+mj-cs"/>
              </a:rPr>
              <a:t>guarantees</a:t>
            </a:r>
            <a:r>
              <a:rPr lang="it-IT" altLang="it-IT" sz="4000" b="1" dirty="0">
                <a:solidFill>
                  <a:srgbClr val="3498DB"/>
                </a:solidFill>
                <a:ea typeface="+mj-ea"/>
                <a:cs typeface="+mj-cs"/>
              </a:rPr>
              <a:t> </a:t>
            </a:r>
            <a:r>
              <a:rPr lang="it-IT" altLang="it-IT" sz="4000" b="1" dirty="0" err="1">
                <a:solidFill>
                  <a:srgbClr val="3498DB"/>
                </a:solidFill>
                <a:ea typeface="+mj-ea"/>
                <a:cs typeface="+mj-cs"/>
              </a:rPr>
              <a:t>between</a:t>
            </a:r>
            <a:r>
              <a:rPr lang="it-IT" altLang="it-IT" sz="4000" b="1" dirty="0">
                <a:solidFill>
                  <a:srgbClr val="3498DB"/>
                </a:solidFill>
                <a:ea typeface="+mj-ea"/>
                <a:cs typeface="+mj-cs"/>
              </a:rPr>
              <a:t> off and on line </a:t>
            </a:r>
            <a:r>
              <a:rPr lang="it-IT" altLang="it-IT" sz="4000" b="1" dirty="0" err="1">
                <a:solidFill>
                  <a:srgbClr val="3498DB"/>
                </a:solidFill>
                <a:ea typeface="+mj-ea"/>
                <a:cs typeface="+mj-cs"/>
              </a:rPr>
              <a:t>rights</a:t>
            </a:r>
            <a:endParaRPr lang="it-IT" b="1" dirty="0"/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ttangolo 4">
            <a:extLst>
              <a:ext uri="{FF2B5EF4-FFF2-40B4-BE49-F238E27FC236}">
                <a16:creationId xmlns:a16="http://schemas.microsoft.com/office/drawing/2014/main" id="{D3FD7B55-AE4B-51DC-E762-0C6EFB46C50A}"/>
              </a:ext>
            </a:extLst>
          </p:cNvPr>
          <p:cNvSpPr/>
          <p:nvPr/>
        </p:nvSpPr>
        <p:spPr>
          <a:xfrm>
            <a:off x="3176588" y="614363"/>
            <a:ext cx="9382125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it-IT" sz="4000" b="1" dirty="0">
                <a:solidFill>
                  <a:srgbClr val="3498DB"/>
                </a:solidFill>
                <a:latin typeface="+mj-lt"/>
              </a:rPr>
              <a:t>Regulations suitable to Internet</a:t>
            </a:r>
            <a:endParaRPr lang="it-IT" sz="4000" dirty="0">
              <a:latin typeface="+mj-lt"/>
            </a:endParaRPr>
          </a:p>
        </p:txBody>
      </p:sp>
      <p:sp>
        <p:nvSpPr>
          <p:cNvPr id="24579" name="Rectangle 3">
            <a:extLst>
              <a:ext uri="{FF2B5EF4-FFF2-40B4-BE49-F238E27FC236}">
                <a16:creationId xmlns:a16="http://schemas.microsoft.com/office/drawing/2014/main" id="{82011BE9-2E35-37A6-989E-235A0D4E2D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3438" y="1685925"/>
            <a:ext cx="9645650" cy="4746625"/>
          </a:xfrm>
        </p:spPr>
        <p:txBody>
          <a:bodyPr>
            <a:normAutofit/>
          </a:bodyPr>
          <a:lstStyle/>
          <a:p>
            <a:pPr marL="514350" indent="-514350"/>
            <a:r>
              <a:rPr lang="it-IT" altLang="it-IT" sz="2800" b="1" u="sng"/>
              <a:t>How</a:t>
            </a:r>
            <a:r>
              <a:rPr lang="it-IT" altLang="it-IT" sz="2800" b="1"/>
              <a:t> to regulate the Net? (Samuelson – Lemley, 2000)</a:t>
            </a:r>
          </a:p>
          <a:p>
            <a:pPr marL="514350" indent="-514350"/>
            <a:endParaRPr lang="en-US" altLang="it-IT" sz="2800" b="1"/>
          </a:p>
          <a:p>
            <a:pPr marL="514350" indent="-514350" eaLnBrk="1" hangingPunct="1">
              <a:buFont typeface="Wingdings" pitchFamily="2" charset="2"/>
              <a:buAutoNum type="arabicParenR"/>
            </a:pPr>
            <a:r>
              <a:rPr lang="en-US" altLang="it-IT" sz="2800" b="1"/>
              <a:t> Possible answer in </a:t>
            </a:r>
            <a:r>
              <a:rPr lang="en-US" altLang="it-IT" sz="2800" b="1" u="sng"/>
              <a:t>Lessig’s lesson </a:t>
            </a:r>
            <a:r>
              <a:rPr lang="en-US" altLang="it-IT" sz="2800" b="1"/>
              <a:t>(</a:t>
            </a:r>
            <a:r>
              <a:rPr lang="en-US" altLang="it-IT" sz="2800" b="1" i="1"/>
              <a:t>Code Version 2.0</a:t>
            </a:r>
            <a:r>
              <a:rPr lang="en-US" altLang="it-IT" sz="2800" b="1"/>
              <a:t>): law, self-regulation, market and architecture (Muray and Zittrain).</a:t>
            </a:r>
          </a:p>
          <a:p>
            <a:pPr marL="514350" indent="-514350" eaLnBrk="1" hangingPunct="1">
              <a:buFont typeface="Wingdings" pitchFamily="2" charset="2"/>
              <a:buAutoNum type="arabicParenR"/>
            </a:pPr>
            <a:endParaRPr lang="en-US" altLang="it-IT" sz="2800" b="1"/>
          </a:p>
          <a:p>
            <a:pPr marL="514350" indent="-514350" eaLnBrk="1" hangingPunct="1">
              <a:buFont typeface="Wingdings" pitchFamily="2" charset="2"/>
              <a:buAutoNum type="arabicParenR"/>
            </a:pPr>
            <a:r>
              <a:rPr lang="en-US" altLang="it-IT" sz="2800" b="1"/>
              <a:t>The plurality of instruments poses a </a:t>
            </a:r>
            <a:r>
              <a:rPr lang="en-US" altLang="it-IT" sz="2800" b="1" u="sng"/>
              <a:t>question</a:t>
            </a:r>
            <a:r>
              <a:rPr lang="en-US" altLang="it-IT" sz="2800" b="1"/>
              <a:t>: is there a hierarchic order between binging source and self-regula</a:t>
            </a:r>
            <a:r>
              <a:rPr lang="en-US" altLang="it-IT" sz="2800" b="1">
                <a:solidFill>
                  <a:schemeClr val="bg1"/>
                </a:solidFill>
              </a:rPr>
              <a:t>tion?</a:t>
            </a:r>
            <a:r>
              <a:rPr lang="en-US" altLang="it-IT" sz="2800" b="1"/>
              <a:t>(De Minico, 2015)</a:t>
            </a:r>
          </a:p>
          <a:p>
            <a:pPr marL="514350" indent="-514350" eaLnBrk="1" hangingPunct="1">
              <a:buFont typeface="Wingdings" pitchFamily="2" charset="2"/>
              <a:buAutoNum type="arabicParenR"/>
            </a:pPr>
            <a:endParaRPr lang="en-US" altLang="it-IT" sz="2800" b="1"/>
          </a:p>
          <a:p>
            <a:pPr marL="514350" indent="-514350" eaLnBrk="1" hangingPunct="1">
              <a:buFont typeface="Wingdings" pitchFamily="2" charset="2"/>
              <a:buAutoNum type="arabicParenR"/>
            </a:pPr>
            <a:r>
              <a:rPr lang="en-US" altLang="it-IT" sz="2800" b="1"/>
              <a:t>I think: first the political decision maker and only after the private bodies.</a:t>
            </a:r>
          </a:p>
          <a:p>
            <a:pPr marL="514350" indent="-514350" eaLnBrk="1" hangingPunct="1">
              <a:buFont typeface="Wingdings" pitchFamily="2" charset="2"/>
              <a:buAutoNum type="arabicParenR"/>
            </a:pPr>
            <a:endParaRPr lang="en-US" altLang="it-IT" sz="2800" b="1"/>
          </a:p>
          <a:p>
            <a:pPr marL="514350" indent="-514350" eaLnBrk="1" hangingPunct="1">
              <a:buFont typeface="Wingdings" pitchFamily="2" charset="2"/>
              <a:buAutoNum type="arabicParenR"/>
            </a:pPr>
            <a:endParaRPr lang="it-IT" altLang="it-IT" sz="900"/>
          </a:p>
        </p:txBody>
      </p:sp>
      <p:sp>
        <p:nvSpPr>
          <p:cNvPr id="4" name="Rettangolo 3">
            <a:extLst>
              <a:ext uri="{FF2B5EF4-FFF2-40B4-BE49-F238E27FC236}">
                <a16:creationId xmlns:a16="http://schemas.microsoft.com/office/drawing/2014/main" id="{673AB25A-8124-6FD0-43EA-45CAC3D8934A}"/>
              </a:ext>
            </a:extLst>
          </p:cNvPr>
          <p:cNvSpPr/>
          <p:nvPr/>
        </p:nvSpPr>
        <p:spPr>
          <a:xfrm>
            <a:off x="2673350" y="238125"/>
            <a:ext cx="1693863" cy="1358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>
            <a:extLst>
              <a:ext uri="{FF2B5EF4-FFF2-40B4-BE49-F238E27FC236}">
                <a16:creationId xmlns:a16="http://schemas.microsoft.com/office/drawing/2014/main" id="{3E49D583-9AFF-3AB5-9458-23402B67CFEE}"/>
              </a:ext>
            </a:extLst>
          </p:cNvPr>
          <p:cNvSpPr/>
          <p:nvPr/>
        </p:nvSpPr>
        <p:spPr>
          <a:xfrm>
            <a:off x="728663" y="1990725"/>
            <a:ext cx="10747375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it-IT" sz="4000" b="1" dirty="0">
                <a:solidFill>
                  <a:srgbClr val="3498DB"/>
                </a:solidFill>
                <a:latin typeface="+mj-lt"/>
              </a:rPr>
              <a:t>The lesson of the Italian </a:t>
            </a:r>
            <a:r>
              <a:rPr lang="en-US" altLang="it-IT" sz="4000" b="1" dirty="0" err="1">
                <a:solidFill>
                  <a:srgbClr val="3498DB"/>
                </a:solidFill>
                <a:latin typeface="+mj-lt"/>
              </a:rPr>
              <a:t>Boldrini</a:t>
            </a:r>
            <a:r>
              <a:rPr lang="en-US" altLang="it-IT" sz="4000" b="1" dirty="0">
                <a:solidFill>
                  <a:srgbClr val="3498DB"/>
                </a:solidFill>
                <a:latin typeface="+mj-lt"/>
              </a:rPr>
              <a:t> Commission</a:t>
            </a:r>
            <a:endParaRPr lang="it-IT" sz="4000" dirty="0">
              <a:latin typeface="+mj-lt"/>
            </a:endParaRPr>
          </a:p>
        </p:txBody>
      </p:sp>
      <p:sp>
        <p:nvSpPr>
          <p:cNvPr id="5" name="Rectangle 3">
            <a:extLst>
              <a:ext uri="{FF2B5EF4-FFF2-40B4-BE49-F238E27FC236}">
                <a16:creationId xmlns:a16="http://schemas.microsoft.com/office/drawing/2014/main" id="{3952C3C8-BD00-70A8-C51A-AE0B28A3E6D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6088" y="3405188"/>
            <a:ext cx="10858500" cy="3175000"/>
          </a:xfrm>
        </p:spPr>
        <p:txBody>
          <a:bodyPr/>
          <a:lstStyle/>
          <a:p>
            <a:pPr marL="514350" indent="-514350" eaLnBrk="1" hangingPunct="1">
              <a:buFont typeface="Wingdings" pitchFamily="2" charset="2"/>
              <a:buAutoNum type="arabicParenR"/>
              <a:defRPr/>
            </a:pPr>
            <a:r>
              <a:rPr lang="it-IT" altLang="it-IT" sz="2800" b="1" dirty="0"/>
              <a:t>On </a:t>
            </a:r>
            <a:r>
              <a:rPr lang="it-IT" altLang="it-IT" sz="2800" b="1" dirty="0" err="1"/>
              <a:t>July</a:t>
            </a:r>
            <a:r>
              <a:rPr lang="it-IT" altLang="it-IT" sz="2800" b="1" dirty="0"/>
              <a:t> 28</a:t>
            </a:r>
            <a:r>
              <a:rPr lang="it-IT" altLang="it-IT" sz="2800" b="1" baseline="30000" dirty="0"/>
              <a:t>th</a:t>
            </a:r>
            <a:r>
              <a:rPr lang="it-IT" altLang="it-IT" sz="2800" b="1" dirty="0"/>
              <a:t> , 2014 a </a:t>
            </a:r>
            <a:r>
              <a:rPr lang="it-IT" altLang="it-IT" sz="2800" b="1" dirty="0" err="1"/>
              <a:t>Parliamentary</a:t>
            </a:r>
            <a:r>
              <a:rPr lang="it-IT" altLang="it-IT" sz="2800" b="1" dirty="0"/>
              <a:t> </a:t>
            </a:r>
            <a:r>
              <a:rPr lang="it-IT" altLang="it-IT" sz="2800" b="1" dirty="0" err="1"/>
              <a:t>Committee</a:t>
            </a:r>
            <a:r>
              <a:rPr lang="it-IT" altLang="it-IT" sz="2800" b="1" dirty="0"/>
              <a:t> was </a:t>
            </a:r>
            <a:r>
              <a:rPr lang="it-IT" altLang="it-IT" sz="2800" b="1" dirty="0" err="1"/>
              <a:t>appointed</a:t>
            </a:r>
            <a:r>
              <a:rPr lang="it-IT" altLang="it-IT" sz="2800" b="1" dirty="0"/>
              <a:t> by </a:t>
            </a:r>
            <a:r>
              <a:rPr lang="it-IT" altLang="it-IT" sz="2800" b="1" dirty="0">
                <a:solidFill>
                  <a:schemeClr val="bg1"/>
                </a:solidFill>
              </a:rPr>
              <a:t>the </a:t>
            </a:r>
            <a:r>
              <a:rPr lang="it-IT" altLang="it-IT" sz="2800" b="1" dirty="0" err="1"/>
              <a:t>President</a:t>
            </a:r>
            <a:r>
              <a:rPr lang="it-IT" altLang="it-IT" sz="2800" b="1" dirty="0"/>
              <a:t> of the Chamber of </a:t>
            </a:r>
            <a:r>
              <a:rPr lang="it-IT" altLang="it-IT" sz="2800" b="1" dirty="0" err="1"/>
              <a:t>Deputies</a:t>
            </a:r>
            <a:r>
              <a:rPr lang="it-IT" altLang="it-IT" sz="2800" b="1" dirty="0"/>
              <a:t>, on. Laura Boldrini.</a:t>
            </a:r>
          </a:p>
          <a:p>
            <a:pPr marL="514350" indent="-514350" eaLnBrk="1" hangingPunct="1">
              <a:buFont typeface="Wingdings" pitchFamily="2" charset="2"/>
              <a:buAutoNum type="arabicParenR"/>
              <a:defRPr/>
            </a:pPr>
            <a:endParaRPr lang="it-IT" altLang="it-IT" sz="2800" b="1" dirty="0"/>
          </a:p>
          <a:p>
            <a:pPr marL="514350" indent="-514350" eaLnBrk="1" hangingPunct="1">
              <a:buFont typeface="Wingdings" pitchFamily="2" charset="2"/>
              <a:buAutoNum type="arabicParenR"/>
              <a:defRPr/>
            </a:pPr>
            <a:r>
              <a:rPr lang="it-IT" altLang="it-IT" sz="2800" b="1" dirty="0"/>
              <a:t>After one </a:t>
            </a:r>
            <a:r>
              <a:rPr lang="it-IT" altLang="it-IT" sz="2800" b="1" dirty="0" err="1"/>
              <a:t>year</a:t>
            </a:r>
            <a:r>
              <a:rPr lang="it-IT" altLang="it-IT" sz="2800" b="1" dirty="0"/>
              <a:t> the </a:t>
            </a:r>
            <a:r>
              <a:rPr lang="it-IT" altLang="it-IT" sz="2800" b="1" i="1" dirty="0" err="1"/>
              <a:t>Declaration</a:t>
            </a:r>
            <a:r>
              <a:rPr lang="it-IT" altLang="it-IT" sz="2800" b="1" i="1" dirty="0"/>
              <a:t> of Internet </a:t>
            </a:r>
            <a:r>
              <a:rPr lang="it-IT" altLang="it-IT" sz="2800" b="1" i="1" dirty="0" err="1"/>
              <a:t>Rights</a:t>
            </a:r>
            <a:r>
              <a:rPr lang="it-IT" altLang="it-IT" sz="2800" b="1" i="1" dirty="0"/>
              <a:t> </a:t>
            </a:r>
            <a:r>
              <a:rPr lang="it-IT" altLang="it-IT" sz="2800" b="1" dirty="0" err="1"/>
              <a:t>was</a:t>
            </a:r>
            <a:r>
              <a:rPr lang="it-IT" altLang="it-IT" sz="2800" b="1" dirty="0"/>
              <a:t> </a:t>
            </a:r>
            <a:r>
              <a:rPr lang="it-IT" altLang="it-IT" sz="2800" b="1" dirty="0" err="1"/>
              <a:t>pre</a:t>
            </a:r>
            <a:r>
              <a:rPr lang="it-IT" altLang="it-IT" sz="2800" b="1" dirty="0" err="1">
                <a:solidFill>
                  <a:schemeClr val="bg1"/>
                </a:solidFill>
              </a:rPr>
              <a:t>sente</a:t>
            </a:r>
            <a:r>
              <a:rPr lang="it-IT" altLang="it-IT" sz="2800" b="1" dirty="0" err="1"/>
              <a:t>d</a:t>
            </a:r>
            <a:r>
              <a:rPr lang="it-IT" altLang="it-IT" sz="2800" b="1" dirty="0"/>
              <a:t> </a:t>
            </a:r>
            <a:r>
              <a:rPr lang="it-IT" altLang="it-IT" sz="2800" b="1" dirty="0" err="1"/>
              <a:t>before</a:t>
            </a:r>
            <a:r>
              <a:rPr lang="it-IT" altLang="it-IT" sz="2800" b="1" dirty="0"/>
              <a:t> the Chambers. </a:t>
            </a:r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it-IT" altLang="it-IT" sz="2800" b="1" dirty="0"/>
              <a:t> </a:t>
            </a:r>
            <a:endParaRPr lang="en-US" altLang="it-IT" sz="2800" b="1" dirty="0"/>
          </a:p>
          <a:p>
            <a:pPr marL="0" indent="0" eaLnBrk="1" hangingPunct="1">
              <a:buFont typeface="Wingdings" pitchFamily="2" charset="2"/>
              <a:buNone/>
              <a:defRPr/>
            </a:pPr>
            <a:r>
              <a:rPr lang="en-US" altLang="it-IT" sz="2800" b="1" dirty="0"/>
              <a:t>3) What and how has the Italian Declaration established?</a:t>
            </a:r>
          </a:p>
          <a:p>
            <a:pPr eaLnBrk="1" hangingPunct="1">
              <a:buFont typeface="Wingdings" pitchFamily="2" charset="2"/>
              <a:buAutoNum type="arabicParenR"/>
              <a:defRPr/>
            </a:pPr>
            <a:endParaRPr lang="it-IT" altLang="it-IT" sz="900" dirty="0"/>
          </a:p>
        </p:txBody>
      </p:sp>
      <p:sp>
        <p:nvSpPr>
          <p:cNvPr id="6" name="Rettangolo 5">
            <a:extLst>
              <a:ext uri="{FF2B5EF4-FFF2-40B4-BE49-F238E27FC236}">
                <a16:creationId xmlns:a16="http://schemas.microsoft.com/office/drawing/2014/main" id="{00AA88D1-6BF9-9BFA-8557-A29E6CB5926D}"/>
              </a:ext>
            </a:extLst>
          </p:cNvPr>
          <p:cNvSpPr/>
          <p:nvPr/>
        </p:nvSpPr>
        <p:spPr>
          <a:xfrm>
            <a:off x="2673350" y="238125"/>
            <a:ext cx="1693863" cy="1358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</p:spTree>
  </p:cSld>
  <p:clrMapOvr>
    <a:masterClrMapping/>
  </p:clrMapOvr>
  <p:transition spd="med"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PRESENTATIONLOAD">
  <a:themeElements>
    <a:clrScheme name="Benutzerdefiniert 2">
      <a:dk1>
        <a:sysClr val="windowText" lastClr="000000"/>
      </a:dk1>
      <a:lt1>
        <a:sysClr val="window" lastClr="FFFFFF"/>
      </a:lt1>
      <a:dk2>
        <a:srgbClr val="2C3E50"/>
      </a:dk2>
      <a:lt2>
        <a:srgbClr val="FFFFFF"/>
      </a:lt2>
      <a:accent1>
        <a:srgbClr val="3498DB"/>
      </a:accent1>
      <a:accent2>
        <a:srgbClr val="C8303F"/>
      </a:accent2>
      <a:accent3>
        <a:srgbClr val="9BBB59"/>
      </a:accent3>
      <a:accent4>
        <a:srgbClr val="FFC000"/>
      </a:accent4>
      <a:accent5>
        <a:srgbClr val="814993"/>
      </a:accent5>
      <a:accent6>
        <a:srgbClr val="45B1CB"/>
      </a:accent6>
      <a:hlink>
        <a:srgbClr val="7F7F7F"/>
      </a:hlink>
      <a:folHlink>
        <a:srgbClr val="7F7F7F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PRESENTATIONLOAD">
  <a:themeElements>
    <a:clrScheme name="Benutzerdefiniert 2">
      <a:dk1>
        <a:sysClr val="windowText" lastClr="000000"/>
      </a:dk1>
      <a:lt1>
        <a:sysClr val="window" lastClr="FFFFFF"/>
      </a:lt1>
      <a:dk2>
        <a:srgbClr val="2C3E50"/>
      </a:dk2>
      <a:lt2>
        <a:srgbClr val="FFFFFF"/>
      </a:lt2>
      <a:accent1>
        <a:srgbClr val="3498DB"/>
      </a:accent1>
      <a:accent2>
        <a:srgbClr val="C8303F"/>
      </a:accent2>
      <a:accent3>
        <a:srgbClr val="9BBB59"/>
      </a:accent3>
      <a:accent4>
        <a:srgbClr val="FFC000"/>
      </a:accent4>
      <a:accent5>
        <a:srgbClr val="814993"/>
      </a:accent5>
      <a:accent6>
        <a:srgbClr val="45B1CB"/>
      </a:accent6>
      <a:hlink>
        <a:srgbClr val="7F7F7F"/>
      </a:hlink>
      <a:folHlink>
        <a:srgbClr val="7F7F7F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PRESENTATIONLOAD">
  <a:themeElements>
    <a:clrScheme name="Benutzerdefiniert 2">
      <a:dk1>
        <a:sysClr val="windowText" lastClr="000000"/>
      </a:dk1>
      <a:lt1>
        <a:sysClr val="window" lastClr="FFFFFF"/>
      </a:lt1>
      <a:dk2>
        <a:srgbClr val="2C3E50"/>
      </a:dk2>
      <a:lt2>
        <a:srgbClr val="FFFFFF"/>
      </a:lt2>
      <a:accent1>
        <a:srgbClr val="3498DB"/>
      </a:accent1>
      <a:accent2>
        <a:srgbClr val="C8303F"/>
      </a:accent2>
      <a:accent3>
        <a:srgbClr val="9BBB59"/>
      </a:accent3>
      <a:accent4>
        <a:srgbClr val="FFC000"/>
      </a:accent4>
      <a:accent5>
        <a:srgbClr val="814993"/>
      </a:accent5>
      <a:accent6>
        <a:srgbClr val="45B1CB"/>
      </a:accent6>
      <a:hlink>
        <a:srgbClr val="7F7F7F"/>
      </a:hlink>
      <a:folHlink>
        <a:srgbClr val="7F7F7F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2013 - Tema 2022">
  <a:themeElements>
    <a:clrScheme name="Office 2013 - Tema 202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Tema 2022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Tema 2022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2290</TotalTime>
  <Words>1331</Words>
  <Application>Microsoft Office PowerPoint</Application>
  <PresentationFormat>Personalizzato</PresentationFormat>
  <Paragraphs>120</Paragraphs>
  <Slides>15</Slides>
  <Notes>2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9</vt:i4>
      </vt:variant>
      <vt:variant>
        <vt:lpstr>Tema</vt:lpstr>
      </vt:variant>
      <vt:variant>
        <vt:i4>4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15</vt:i4>
      </vt:variant>
    </vt:vector>
  </HeadingPairs>
  <TitlesOfParts>
    <vt:vector size="29" baseType="lpstr">
      <vt:lpstr>Garamond</vt:lpstr>
      <vt:lpstr>Calibri</vt:lpstr>
      <vt:lpstr>Arial</vt:lpstr>
      <vt:lpstr>Wingdings</vt:lpstr>
      <vt:lpstr>Bebas Neue</vt:lpstr>
      <vt:lpstr>Symbol</vt:lpstr>
      <vt:lpstr>Times New Roman</vt:lpstr>
      <vt:lpstr>Calibri Light</vt:lpstr>
      <vt:lpstr>Alatsi</vt:lpstr>
      <vt:lpstr>PRESENTATIONLOAD</vt:lpstr>
      <vt:lpstr>2_PRESENTATIONLOAD</vt:lpstr>
      <vt:lpstr>1_PRESENTATIONLOAD</vt:lpstr>
      <vt:lpstr>Office 2013 - Tema 2022</vt:lpstr>
      <vt:lpstr>Image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PresentationLoad GmbH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Free PowerPoint Template</dc:title>
  <dc:creator>PresentationLoad</dc:creator>
  <cp:keywords/>
  <dc:description>PresentationLoad.com</dc:description>
  <cp:lastModifiedBy>GIOVANNA DE MINICO</cp:lastModifiedBy>
  <cp:revision>1407</cp:revision>
  <cp:lastPrinted>2017-06-14T10:39:27Z</cp:lastPrinted>
  <dcterms:created xsi:type="dcterms:W3CDTF">2010-05-21T10:35:54Z</dcterms:created>
  <dcterms:modified xsi:type="dcterms:W3CDTF">2024-11-14T22:30:55Z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ad0b24d-6422-44b0-b3de-abb3a9e8c81a_Enabled">
    <vt:lpwstr>true</vt:lpwstr>
  </property>
  <property fmtid="{D5CDD505-2E9C-101B-9397-08002B2CF9AE}" pid="3" name="MSIP_Label_2ad0b24d-6422-44b0-b3de-abb3a9e8c81a_SetDate">
    <vt:lpwstr>2024-11-14T22:21:08Z</vt:lpwstr>
  </property>
  <property fmtid="{D5CDD505-2E9C-101B-9397-08002B2CF9AE}" pid="4" name="MSIP_Label_2ad0b24d-6422-44b0-b3de-abb3a9e8c81a_Method">
    <vt:lpwstr>Standard</vt:lpwstr>
  </property>
  <property fmtid="{D5CDD505-2E9C-101B-9397-08002B2CF9AE}" pid="5" name="MSIP_Label_2ad0b24d-6422-44b0-b3de-abb3a9e8c81a_Name">
    <vt:lpwstr>defa4170-0d19-0005-0004-bc88714345d2</vt:lpwstr>
  </property>
  <property fmtid="{D5CDD505-2E9C-101B-9397-08002B2CF9AE}" pid="6" name="MSIP_Label_2ad0b24d-6422-44b0-b3de-abb3a9e8c81a_SiteId">
    <vt:lpwstr>2fcfe26a-bb62-46b0-b1e3-28f9da0c45fd</vt:lpwstr>
  </property>
  <property fmtid="{D5CDD505-2E9C-101B-9397-08002B2CF9AE}" pid="7" name="MSIP_Label_2ad0b24d-6422-44b0-b3de-abb3a9e8c81a_ActionId">
    <vt:lpwstr>c0fa9dc1-4c27-4428-ba59-38181a951a01</vt:lpwstr>
  </property>
  <property fmtid="{D5CDD505-2E9C-101B-9397-08002B2CF9AE}" pid="8" name="MSIP_Label_2ad0b24d-6422-44b0-b3de-abb3a9e8c81a_ContentBits">
    <vt:lpwstr>0</vt:lpwstr>
  </property>
</Properties>
</file>