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9" r:id="rId2"/>
    <p:sldId id="348" r:id="rId3"/>
    <p:sldId id="350" r:id="rId4"/>
    <p:sldId id="386" r:id="rId5"/>
    <p:sldId id="385" r:id="rId6"/>
    <p:sldId id="395" r:id="rId7"/>
    <p:sldId id="383" r:id="rId8"/>
    <p:sldId id="387" r:id="rId9"/>
    <p:sldId id="397" r:id="rId10"/>
    <p:sldId id="388" r:id="rId11"/>
    <p:sldId id="389" r:id="rId12"/>
    <p:sldId id="390" r:id="rId13"/>
    <p:sldId id="391" r:id="rId14"/>
    <p:sldId id="392" r:id="rId15"/>
    <p:sldId id="393" r:id="rId16"/>
    <p:sldId id="361" r:id="rId17"/>
    <p:sldId id="296" r:id="rId18"/>
  </p:sldIdLst>
  <p:sldSz cx="12192000" cy="6858000"/>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nina" initials="U" lastIdx="1" clrIdx="0">
    <p:extLst>
      <p:ext uri="{19B8F6BF-5375-455C-9EA6-DF929625EA0E}">
        <p15:presenceInfo xmlns:p15="http://schemas.microsoft.com/office/powerpoint/2012/main" userId="Unin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2060"/>
    <a:srgbClr val="383B4D"/>
    <a:srgbClr val="A9B1D9"/>
    <a:srgbClr val="313544"/>
    <a:srgbClr val="A5B0D7"/>
    <a:srgbClr val="2C5B94"/>
    <a:srgbClr val="00A3DD"/>
    <a:srgbClr val="07CE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404" autoAdjust="0"/>
  </p:normalViewPr>
  <p:slideViewPr>
    <p:cSldViewPr>
      <p:cViewPr>
        <p:scale>
          <a:sx n="69" d="100"/>
          <a:sy n="69" d="100"/>
        </p:scale>
        <p:origin x="492" y="3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76" d="100"/>
          <a:sy n="76" d="100"/>
        </p:scale>
        <p:origin x="395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BRIZIO RICCI" userId="d3c5a55a-1415-4e0c-a673-37ede3e2d7df" providerId="ADAL" clId="{42688EE9-DE61-42AA-9D16-BF5A9A446C13}"/>
    <pc:docChg chg="undo custSel addSld delSld modSld">
      <pc:chgData name="FABRIZIO RICCI" userId="d3c5a55a-1415-4e0c-a673-37ede3e2d7df" providerId="ADAL" clId="{42688EE9-DE61-42AA-9D16-BF5A9A446C13}" dt="2025-03-17T10:37:02.021" v="6640" actId="20577"/>
      <pc:docMkLst>
        <pc:docMk/>
      </pc:docMkLst>
      <pc:sldChg chg="modSp mod">
        <pc:chgData name="FABRIZIO RICCI" userId="d3c5a55a-1415-4e0c-a673-37ede3e2d7df" providerId="ADAL" clId="{42688EE9-DE61-42AA-9D16-BF5A9A446C13}" dt="2025-03-17T09:45:14.789" v="5488" actId="115"/>
        <pc:sldMkLst>
          <pc:docMk/>
          <pc:sldMk cId="4089604859" sldId="259"/>
        </pc:sldMkLst>
        <pc:spChg chg="mod">
          <ac:chgData name="FABRIZIO RICCI" userId="d3c5a55a-1415-4e0c-a673-37ede3e2d7df" providerId="ADAL" clId="{42688EE9-DE61-42AA-9D16-BF5A9A446C13}" dt="2025-03-17T09:45:14.789" v="5488" actId="115"/>
          <ac:spMkLst>
            <pc:docMk/>
            <pc:sldMk cId="4089604859" sldId="259"/>
            <ac:spMk id="2" creationId="{00000000-0000-0000-0000-000000000000}"/>
          </ac:spMkLst>
        </pc:spChg>
      </pc:sldChg>
      <pc:sldChg chg="delSp modSp mod delAnim">
        <pc:chgData name="FABRIZIO RICCI" userId="d3c5a55a-1415-4e0c-a673-37ede3e2d7df" providerId="ADAL" clId="{42688EE9-DE61-42AA-9D16-BF5A9A446C13}" dt="2025-03-17T10:25:56.474" v="6409" actId="790"/>
        <pc:sldMkLst>
          <pc:docMk/>
          <pc:sldMk cId="2320599414" sldId="296"/>
        </pc:sldMkLst>
        <pc:spChg chg="del">
          <ac:chgData name="FABRIZIO RICCI" userId="d3c5a55a-1415-4e0c-a673-37ede3e2d7df" providerId="ADAL" clId="{42688EE9-DE61-42AA-9D16-BF5A9A446C13}" dt="2025-03-17T09:57:40.575" v="5804" actId="478"/>
          <ac:spMkLst>
            <pc:docMk/>
            <pc:sldMk cId="2320599414" sldId="296"/>
            <ac:spMk id="5" creationId="{2A8F7F87-0895-3B86-20CC-13CF5265FFA5}"/>
          </ac:spMkLst>
        </pc:spChg>
        <pc:spChg chg="del">
          <ac:chgData name="FABRIZIO RICCI" userId="d3c5a55a-1415-4e0c-a673-37ede3e2d7df" providerId="ADAL" clId="{42688EE9-DE61-42AA-9D16-BF5A9A446C13}" dt="2025-03-17T09:57:33.460" v="5802" actId="478"/>
          <ac:spMkLst>
            <pc:docMk/>
            <pc:sldMk cId="2320599414" sldId="296"/>
            <ac:spMk id="6" creationId="{A7D6A9A4-544E-988F-ADD8-1ED028204886}"/>
          </ac:spMkLst>
        </pc:spChg>
        <pc:spChg chg="del">
          <ac:chgData name="FABRIZIO RICCI" userId="d3c5a55a-1415-4e0c-a673-37ede3e2d7df" providerId="ADAL" clId="{42688EE9-DE61-42AA-9D16-BF5A9A446C13}" dt="2025-03-17T09:57:31.213" v="5801" actId="478"/>
          <ac:spMkLst>
            <pc:docMk/>
            <pc:sldMk cId="2320599414" sldId="296"/>
            <ac:spMk id="8" creationId="{639C193B-056E-7EF0-3CAB-FDDBFF56719F}"/>
          </ac:spMkLst>
        </pc:spChg>
        <pc:spChg chg="mod">
          <ac:chgData name="FABRIZIO RICCI" userId="d3c5a55a-1415-4e0c-a673-37ede3e2d7df" providerId="ADAL" clId="{42688EE9-DE61-42AA-9D16-BF5A9A446C13}" dt="2025-03-17T10:25:56.474" v="6409" actId="790"/>
          <ac:spMkLst>
            <pc:docMk/>
            <pc:sldMk cId="2320599414" sldId="296"/>
            <ac:spMk id="12" creationId="{00000000-0000-0000-0000-000000000000}"/>
          </ac:spMkLst>
        </pc:spChg>
        <pc:picChg chg="del">
          <ac:chgData name="FABRIZIO RICCI" userId="d3c5a55a-1415-4e0c-a673-37ede3e2d7df" providerId="ADAL" clId="{42688EE9-DE61-42AA-9D16-BF5A9A446C13}" dt="2025-03-17T09:57:33.460" v="5802" actId="478"/>
          <ac:picMkLst>
            <pc:docMk/>
            <pc:sldMk cId="2320599414" sldId="296"/>
            <ac:picMk id="7" creationId="{DBE359C4-1FE9-C41A-FB98-0B5603BFAEF3}"/>
          </ac:picMkLst>
        </pc:picChg>
      </pc:sldChg>
      <pc:sldChg chg="modSp mod">
        <pc:chgData name="FABRIZIO RICCI" userId="d3c5a55a-1415-4e0c-a673-37ede3e2d7df" providerId="ADAL" clId="{42688EE9-DE61-42AA-9D16-BF5A9A446C13}" dt="2025-03-17T09:47:08.175" v="5510" actId="948"/>
        <pc:sldMkLst>
          <pc:docMk/>
          <pc:sldMk cId="3806646710" sldId="348"/>
        </pc:sldMkLst>
        <pc:spChg chg="mod">
          <ac:chgData name="FABRIZIO RICCI" userId="d3c5a55a-1415-4e0c-a673-37ede3e2d7df" providerId="ADAL" clId="{42688EE9-DE61-42AA-9D16-BF5A9A446C13}" dt="2025-03-17T07:42:59.334" v="4089" actId="20577"/>
          <ac:spMkLst>
            <pc:docMk/>
            <pc:sldMk cId="3806646710" sldId="348"/>
            <ac:spMk id="2" creationId="{00000000-0000-0000-0000-000000000000}"/>
          </ac:spMkLst>
        </pc:spChg>
        <pc:spChg chg="mod">
          <ac:chgData name="FABRIZIO RICCI" userId="d3c5a55a-1415-4e0c-a673-37ede3e2d7df" providerId="ADAL" clId="{42688EE9-DE61-42AA-9D16-BF5A9A446C13}" dt="2025-03-17T09:47:08.175" v="5510" actId="948"/>
          <ac:spMkLst>
            <pc:docMk/>
            <pc:sldMk cId="3806646710" sldId="348"/>
            <ac:spMk id="3" creationId="{00000000-0000-0000-0000-000000000000}"/>
          </ac:spMkLst>
        </pc:spChg>
      </pc:sldChg>
      <pc:sldChg chg="modSp mod">
        <pc:chgData name="FABRIZIO RICCI" userId="d3c5a55a-1415-4e0c-a673-37ede3e2d7df" providerId="ADAL" clId="{42688EE9-DE61-42AA-9D16-BF5A9A446C13}" dt="2025-03-17T07:35:41.479" v="3998" actId="20577"/>
        <pc:sldMkLst>
          <pc:docMk/>
          <pc:sldMk cId="2114717206" sldId="350"/>
        </pc:sldMkLst>
        <pc:spChg chg="mod">
          <ac:chgData name="FABRIZIO RICCI" userId="d3c5a55a-1415-4e0c-a673-37ede3e2d7df" providerId="ADAL" clId="{42688EE9-DE61-42AA-9D16-BF5A9A446C13}" dt="2025-03-17T07:35:41.479" v="3998" actId="20577"/>
          <ac:spMkLst>
            <pc:docMk/>
            <pc:sldMk cId="2114717206" sldId="350"/>
            <ac:spMk id="20" creationId="{B1F9E13D-D6B1-9FA1-B68B-CCDDE08D68BE}"/>
          </ac:spMkLst>
        </pc:spChg>
      </pc:sldChg>
      <pc:sldChg chg="modSp mod">
        <pc:chgData name="FABRIZIO RICCI" userId="d3c5a55a-1415-4e0c-a673-37ede3e2d7df" providerId="ADAL" clId="{42688EE9-DE61-42AA-9D16-BF5A9A446C13}" dt="2025-03-17T10:37:02.021" v="6640" actId="20577"/>
        <pc:sldMkLst>
          <pc:docMk/>
          <pc:sldMk cId="1209902811" sldId="361"/>
        </pc:sldMkLst>
        <pc:spChg chg="mod">
          <ac:chgData name="FABRIZIO RICCI" userId="d3c5a55a-1415-4e0c-a673-37ede3e2d7df" providerId="ADAL" clId="{42688EE9-DE61-42AA-9D16-BF5A9A446C13}" dt="2025-03-17T10:37:02.021" v="6640" actId="20577"/>
          <ac:spMkLst>
            <pc:docMk/>
            <pc:sldMk cId="1209902811" sldId="361"/>
            <ac:spMk id="3" creationId="{F5219A0F-96F1-F5CC-2A85-E7F77A62EF5D}"/>
          </ac:spMkLst>
        </pc:spChg>
        <pc:spChg chg="mod">
          <ac:chgData name="FABRIZIO RICCI" userId="d3c5a55a-1415-4e0c-a673-37ede3e2d7df" providerId="ADAL" clId="{42688EE9-DE61-42AA-9D16-BF5A9A446C13}" dt="2025-03-17T10:36:01.787" v="6621" actId="255"/>
          <ac:spMkLst>
            <pc:docMk/>
            <pc:sldMk cId="1209902811" sldId="361"/>
            <ac:spMk id="5" creationId="{8E7846BE-C0F2-EE33-A0C5-7A7CF398257E}"/>
          </ac:spMkLst>
        </pc:spChg>
        <pc:spChg chg="mod">
          <ac:chgData name="FABRIZIO RICCI" userId="d3c5a55a-1415-4e0c-a673-37ede3e2d7df" providerId="ADAL" clId="{42688EE9-DE61-42AA-9D16-BF5A9A446C13}" dt="2025-03-17T10:36:21.217" v="6622" actId="255"/>
          <ac:spMkLst>
            <pc:docMk/>
            <pc:sldMk cId="1209902811" sldId="361"/>
            <ac:spMk id="39" creationId="{00000000-0000-0000-0000-000000000000}"/>
          </ac:spMkLst>
        </pc:spChg>
      </pc:sldChg>
      <pc:sldChg chg="del">
        <pc:chgData name="FABRIZIO RICCI" userId="d3c5a55a-1415-4e0c-a673-37ede3e2d7df" providerId="ADAL" clId="{42688EE9-DE61-42AA-9D16-BF5A9A446C13}" dt="2025-03-17T10:25:23.501" v="6408" actId="47"/>
        <pc:sldMkLst>
          <pc:docMk/>
          <pc:sldMk cId="2018989025" sldId="382"/>
        </pc:sldMkLst>
      </pc:sldChg>
      <pc:sldChg chg="addSp delSp modSp mod">
        <pc:chgData name="FABRIZIO RICCI" userId="d3c5a55a-1415-4e0c-a673-37ede3e2d7df" providerId="ADAL" clId="{42688EE9-DE61-42AA-9D16-BF5A9A446C13}" dt="2025-03-17T06:10:58.844" v="3364" actId="478"/>
        <pc:sldMkLst>
          <pc:docMk/>
          <pc:sldMk cId="4208716747" sldId="383"/>
        </pc:sldMkLst>
        <pc:spChg chg="add del mod">
          <ac:chgData name="FABRIZIO RICCI" userId="d3c5a55a-1415-4e0c-a673-37ede3e2d7df" providerId="ADAL" clId="{42688EE9-DE61-42AA-9D16-BF5A9A446C13}" dt="2025-03-16T09:20:14.971" v="81" actId="478"/>
          <ac:spMkLst>
            <pc:docMk/>
            <pc:sldMk cId="4208716747" sldId="383"/>
            <ac:spMk id="2" creationId="{0F699B1D-70EE-9210-1DE6-CB63E54E5282}"/>
          </ac:spMkLst>
        </pc:spChg>
        <pc:spChg chg="del">
          <ac:chgData name="FABRIZIO RICCI" userId="d3c5a55a-1415-4e0c-a673-37ede3e2d7df" providerId="ADAL" clId="{42688EE9-DE61-42AA-9D16-BF5A9A446C13}" dt="2025-03-16T09:20:07.010" v="79" actId="478"/>
          <ac:spMkLst>
            <pc:docMk/>
            <pc:sldMk cId="4208716747" sldId="383"/>
            <ac:spMk id="6" creationId="{74A784BA-1DE3-2536-7478-931A921D6B47}"/>
          </ac:spMkLst>
        </pc:spChg>
        <pc:spChg chg="del">
          <ac:chgData name="FABRIZIO RICCI" userId="d3c5a55a-1415-4e0c-a673-37ede3e2d7df" providerId="ADAL" clId="{42688EE9-DE61-42AA-9D16-BF5A9A446C13}" dt="2025-03-16T09:20:07.010" v="79" actId="478"/>
          <ac:spMkLst>
            <pc:docMk/>
            <pc:sldMk cId="4208716747" sldId="383"/>
            <ac:spMk id="9" creationId="{C87F7BCD-3DB2-5A68-3512-E339405ADCD3}"/>
          </ac:spMkLst>
        </pc:spChg>
        <pc:spChg chg="del">
          <ac:chgData name="FABRIZIO RICCI" userId="d3c5a55a-1415-4e0c-a673-37ede3e2d7df" providerId="ADAL" clId="{42688EE9-DE61-42AA-9D16-BF5A9A446C13}" dt="2025-03-16T09:20:07.010" v="79" actId="478"/>
          <ac:spMkLst>
            <pc:docMk/>
            <pc:sldMk cId="4208716747" sldId="383"/>
            <ac:spMk id="10" creationId="{3EF081BE-BF72-2009-E499-E863AA80278E}"/>
          </ac:spMkLst>
        </pc:spChg>
        <pc:spChg chg="mod">
          <ac:chgData name="FABRIZIO RICCI" userId="d3c5a55a-1415-4e0c-a673-37ede3e2d7df" providerId="ADAL" clId="{42688EE9-DE61-42AA-9D16-BF5A9A446C13}" dt="2025-03-16T09:56:54.538" v="824" actId="20577"/>
          <ac:spMkLst>
            <pc:docMk/>
            <pc:sldMk cId="4208716747" sldId="383"/>
            <ac:spMk id="11" creationId="{652EF1E4-1AC1-2240-9B0A-6DA49A1EF0A8}"/>
          </ac:spMkLst>
        </pc:spChg>
        <pc:spChg chg="add mod">
          <ac:chgData name="FABRIZIO RICCI" userId="d3c5a55a-1415-4e0c-a673-37ede3e2d7df" providerId="ADAL" clId="{42688EE9-DE61-42AA-9D16-BF5A9A446C13}" dt="2025-03-16T10:34:38.157" v="1793" actId="14100"/>
          <ac:spMkLst>
            <pc:docMk/>
            <pc:sldMk cId="4208716747" sldId="383"/>
            <ac:spMk id="25" creationId="{7BDCABF3-0F28-4D48-E6C2-D3F76E5589A1}"/>
          </ac:spMkLst>
        </pc:spChg>
        <pc:spChg chg="add mod">
          <ac:chgData name="FABRIZIO RICCI" userId="d3c5a55a-1415-4e0c-a673-37ede3e2d7df" providerId="ADAL" clId="{42688EE9-DE61-42AA-9D16-BF5A9A446C13}" dt="2025-03-16T10:34:38.157" v="1793" actId="14100"/>
          <ac:spMkLst>
            <pc:docMk/>
            <pc:sldMk cId="4208716747" sldId="383"/>
            <ac:spMk id="26" creationId="{6525F303-5DD1-F039-84AA-C6A684B99F87}"/>
          </ac:spMkLst>
        </pc:spChg>
        <pc:spChg chg="add mod">
          <ac:chgData name="FABRIZIO RICCI" userId="d3c5a55a-1415-4e0c-a673-37ede3e2d7df" providerId="ADAL" clId="{42688EE9-DE61-42AA-9D16-BF5A9A446C13}" dt="2025-03-16T10:34:38.157" v="1793" actId="14100"/>
          <ac:spMkLst>
            <pc:docMk/>
            <pc:sldMk cId="4208716747" sldId="383"/>
            <ac:spMk id="27" creationId="{C778D4FD-368D-B055-0750-00BD4710EDC8}"/>
          </ac:spMkLst>
        </pc:spChg>
        <pc:spChg chg="add del mod">
          <ac:chgData name="FABRIZIO RICCI" userId="d3c5a55a-1415-4e0c-a673-37ede3e2d7df" providerId="ADAL" clId="{42688EE9-DE61-42AA-9D16-BF5A9A446C13}" dt="2025-03-16T09:38:49.004" v="489" actId="478"/>
          <ac:spMkLst>
            <pc:docMk/>
            <pc:sldMk cId="4208716747" sldId="383"/>
            <ac:spMk id="28" creationId="{9405B55A-B066-70E7-686B-D9346452DCE9}"/>
          </ac:spMkLst>
        </pc:spChg>
        <pc:spChg chg="add mod">
          <ac:chgData name="FABRIZIO RICCI" userId="d3c5a55a-1415-4e0c-a673-37ede3e2d7df" providerId="ADAL" clId="{42688EE9-DE61-42AA-9D16-BF5A9A446C13}" dt="2025-03-16T10:34:38.157" v="1793" actId="14100"/>
          <ac:spMkLst>
            <pc:docMk/>
            <pc:sldMk cId="4208716747" sldId="383"/>
            <ac:spMk id="29" creationId="{CFDE2569-A64D-9CCF-2C69-B6306B6B55EA}"/>
          </ac:spMkLst>
        </pc:spChg>
        <pc:spChg chg="add mod">
          <ac:chgData name="FABRIZIO RICCI" userId="d3c5a55a-1415-4e0c-a673-37ede3e2d7df" providerId="ADAL" clId="{42688EE9-DE61-42AA-9D16-BF5A9A446C13}" dt="2025-03-16T10:34:38.157" v="1793" actId="14100"/>
          <ac:spMkLst>
            <pc:docMk/>
            <pc:sldMk cId="4208716747" sldId="383"/>
            <ac:spMk id="30" creationId="{078C1172-A680-07A9-3264-01509A2FE413}"/>
          </ac:spMkLst>
        </pc:spChg>
        <pc:spChg chg="add mod">
          <ac:chgData name="FABRIZIO RICCI" userId="d3c5a55a-1415-4e0c-a673-37ede3e2d7df" providerId="ADAL" clId="{42688EE9-DE61-42AA-9D16-BF5A9A446C13}" dt="2025-03-16T10:34:38.157" v="1793" actId="14100"/>
          <ac:spMkLst>
            <pc:docMk/>
            <pc:sldMk cId="4208716747" sldId="383"/>
            <ac:spMk id="32" creationId="{6E685630-5E97-9755-8319-CA69F9BFD1D8}"/>
          </ac:spMkLst>
        </pc:spChg>
        <pc:spChg chg="add mod">
          <ac:chgData name="FABRIZIO RICCI" userId="d3c5a55a-1415-4e0c-a673-37ede3e2d7df" providerId="ADAL" clId="{42688EE9-DE61-42AA-9D16-BF5A9A446C13}" dt="2025-03-16T10:34:38.157" v="1793" actId="14100"/>
          <ac:spMkLst>
            <pc:docMk/>
            <pc:sldMk cId="4208716747" sldId="383"/>
            <ac:spMk id="33" creationId="{29DBF083-FD12-973E-9990-F0427E80C154}"/>
          </ac:spMkLst>
        </pc:spChg>
        <pc:spChg chg="add mod">
          <ac:chgData name="FABRIZIO RICCI" userId="d3c5a55a-1415-4e0c-a673-37ede3e2d7df" providerId="ADAL" clId="{42688EE9-DE61-42AA-9D16-BF5A9A446C13}" dt="2025-03-16T10:34:38.157" v="1793" actId="14100"/>
          <ac:spMkLst>
            <pc:docMk/>
            <pc:sldMk cId="4208716747" sldId="383"/>
            <ac:spMk id="34" creationId="{0187D0ED-D8F7-96FF-837F-DE0A963554E3}"/>
          </ac:spMkLst>
        </pc:spChg>
        <pc:spChg chg="add del mod">
          <ac:chgData name="FABRIZIO RICCI" userId="d3c5a55a-1415-4e0c-a673-37ede3e2d7df" providerId="ADAL" clId="{42688EE9-DE61-42AA-9D16-BF5A9A446C13}" dt="2025-03-16T09:47:40.286" v="628" actId="478"/>
          <ac:spMkLst>
            <pc:docMk/>
            <pc:sldMk cId="4208716747" sldId="383"/>
            <ac:spMk id="35" creationId="{ED94F377-1824-0B03-E4C7-3F60E17F5EB5}"/>
          </ac:spMkLst>
        </pc:spChg>
        <pc:spChg chg="add del mod">
          <ac:chgData name="FABRIZIO RICCI" userId="d3c5a55a-1415-4e0c-a673-37ede3e2d7df" providerId="ADAL" clId="{42688EE9-DE61-42AA-9D16-BF5A9A446C13}" dt="2025-03-16T09:47:40.286" v="628" actId="478"/>
          <ac:spMkLst>
            <pc:docMk/>
            <pc:sldMk cId="4208716747" sldId="383"/>
            <ac:spMk id="36" creationId="{EB6E3AF4-4888-A06B-EAE0-8A5D7F51EF75}"/>
          </ac:spMkLst>
        </pc:spChg>
        <pc:spChg chg="add del mod">
          <ac:chgData name="FABRIZIO RICCI" userId="d3c5a55a-1415-4e0c-a673-37ede3e2d7df" providerId="ADAL" clId="{42688EE9-DE61-42AA-9D16-BF5A9A446C13}" dt="2025-03-16T09:47:40.286" v="628" actId="478"/>
          <ac:spMkLst>
            <pc:docMk/>
            <pc:sldMk cId="4208716747" sldId="383"/>
            <ac:spMk id="37" creationId="{E52A7299-C86E-D14E-B95F-6B2C2E85EDD5}"/>
          </ac:spMkLst>
        </pc:spChg>
        <pc:spChg chg="add del mod">
          <ac:chgData name="FABRIZIO RICCI" userId="d3c5a55a-1415-4e0c-a673-37ede3e2d7df" providerId="ADAL" clId="{42688EE9-DE61-42AA-9D16-BF5A9A446C13}" dt="2025-03-16T09:47:40.286" v="628" actId="478"/>
          <ac:spMkLst>
            <pc:docMk/>
            <pc:sldMk cId="4208716747" sldId="383"/>
            <ac:spMk id="38" creationId="{BE7E6351-AED3-7115-50B8-A7EE1F7181DF}"/>
          </ac:spMkLst>
        </pc:spChg>
        <pc:spChg chg="add del mod">
          <ac:chgData name="FABRIZIO RICCI" userId="d3c5a55a-1415-4e0c-a673-37ede3e2d7df" providerId="ADAL" clId="{42688EE9-DE61-42AA-9D16-BF5A9A446C13}" dt="2025-03-16T09:47:40.286" v="628" actId="478"/>
          <ac:spMkLst>
            <pc:docMk/>
            <pc:sldMk cId="4208716747" sldId="383"/>
            <ac:spMk id="39" creationId="{FEA8A19C-C999-35BD-7136-E9E3283B7624}"/>
          </ac:spMkLst>
        </pc:spChg>
        <pc:spChg chg="add del mod">
          <ac:chgData name="FABRIZIO RICCI" userId="d3c5a55a-1415-4e0c-a673-37ede3e2d7df" providerId="ADAL" clId="{42688EE9-DE61-42AA-9D16-BF5A9A446C13}" dt="2025-03-16T09:47:40.286" v="628" actId="478"/>
          <ac:spMkLst>
            <pc:docMk/>
            <pc:sldMk cId="4208716747" sldId="383"/>
            <ac:spMk id="40" creationId="{F335A996-BF26-5BCF-968F-D5F7831BDAC2}"/>
          </ac:spMkLst>
        </pc:spChg>
        <pc:spChg chg="add del mod">
          <ac:chgData name="FABRIZIO RICCI" userId="d3c5a55a-1415-4e0c-a673-37ede3e2d7df" providerId="ADAL" clId="{42688EE9-DE61-42AA-9D16-BF5A9A446C13}" dt="2025-03-16T09:47:40.286" v="628" actId="478"/>
          <ac:spMkLst>
            <pc:docMk/>
            <pc:sldMk cId="4208716747" sldId="383"/>
            <ac:spMk id="41" creationId="{137EC352-EF2B-E587-8F56-C9C612717D3C}"/>
          </ac:spMkLst>
        </pc:spChg>
        <pc:spChg chg="add del mod">
          <ac:chgData name="FABRIZIO RICCI" userId="d3c5a55a-1415-4e0c-a673-37ede3e2d7df" providerId="ADAL" clId="{42688EE9-DE61-42AA-9D16-BF5A9A446C13}" dt="2025-03-16T09:24:46.618" v="291" actId="478"/>
          <ac:spMkLst>
            <pc:docMk/>
            <pc:sldMk cId="4208716747" sldId="383"/>
            <ac:spMk id="42" creationId="{6A7A57F5-4927-DF3A-7CA0-3F0743D103BA}"/>
          </ac:spMkLst>
        </pc:spChg>
        <pc:spChg chg="add del mod">
          <ac:chgData name="FABRIZIO RICCI" userId="d3c5a55a-1415-4e0c-a673-37ede3e2d7df" providerId="ADAL" clId="{42688EE9-DE61-42AA-9D16-BF5A9A446C13}" dt="2025-03-17T06:10:58.844" v="3364" actId="478"/>
          <ac:spMkLst>
            <pc:docMk/>
            <pc:sldMk cId="4208716747" sldId="383"/>
            <ac:spMk id="43" creationId="{691D3160-E49C-F828-64A5-A941C97FB81A}"/>
          </ac:spMkLst>
        </pc:spChg>
        <pc:spChg chg="add mod">
          <ac:chgData name="FABRIZIO RICCI" userId="d3c5a55a-1415-4e0c-a673-37ede3e2d7df" providerId="ADAL" clId="{42688EE9-DE61-42AA-9D16-BF5A9A446C13}" dt="2025-03-16T10:34:38.157" v="1793" actId="14100"/>
          <ac:spMkLst>
            <pc:docMk/>
            <pc:sldMk cId="4208716747" sldId="383"/>
            <ac:spMk id="44" creationId="{D19CA537-F3CA-5FC1-2CE9-192EB97FD9FB}"/>
          </ac:spMkLst>
        </pc:spChg>
        <pc:spChg chg="add del mod">
          <ac:chgData name="FABRIZIO RICCI" userId="d3c5a55a-1415-4e0c-a673-37ede3e2d7df" providerId="ADAL" clId="{42688EE9-DE61-42AA-9D16-BF5A9A446C13}" dt="2025-03-16T09:47:40.286" v="628" actId="478"/>
          <ac:spMkLst>
            <pc:docMk/>
            <pc:sldMk cId="4208716747" sldId="383"/>
            <ac:spMk id="45" creationId="{C0237E13-39E2-163A-6EF4-F6B4B73DA0F7}"/>
          </ac:spMkLst>
        </pc:spChg>
        <pc:spChg chg="add del mod">
          <ac:chgData name="FABRIZIO RICCI" userId="d3c5a55a-1415-4e0c-a673-37ede3e2d7df" providerId="ADAL" clId="{42688EE9-DE61-42AA-9D16-BF5A9A446C13}" dt="2025-03-16T09:47:40.286" v="628" actId="478"/>
          <ac:spMkLst>
            <pc:docMk/>
            <pc:sldMk cId="4208716747" sldId="383"/>
            <ac:spMk id="46" creationId="{2351743A-86BD-5A46-B957-8D0ABDBBAE59}"/>
          </ac:spMkLst>
        </pc:spChg>
        <pc:spChg chg="add del mod">
          <ac:chgData name="FABRIZIO RICCI" userId="d3c5a55a-1415-4e0c-a673-37ede3e2d7df" providerId="ADAL" clId="{42688EE9-DE61-42AA-9D16-BF5A9A446C13}" dt="2025-03-16T09:47:40.286" v="628" actId="478"/>
          <ac:spMkLst>
            <pc:docMk/>
            <pc:sldMk cId="4208716747" sldId="383"/>
            <ac:spMk id="47" creationId="{4809536E-303D-2BAB-E802-E038CCB9870E}"/>
          </ac:spMkLst>
        </pc:spChg>
        <pc:spChg chg="add del mod">
          <ac:chgData name="FABRIZIO RICCI" userId="d3c5a55a-1415-4e0c-a673-37ede3e2d7df" providerId="ADAL" clId="{42688EE9-DE61-42AA-9D16-BF5A9A446C13}" dt="2025-03-16T09:47:40.286" v="628" actId="478"/>
          <ac:spMkLst>
            <pc:docMk/>
            <pc:sldMk cId="4208716747" sldId="383"/>
            <ac:spMk id="48" creationId="{09046651-1F61-6A63-5C39-90FB6CE113FC}"/>
          </ac:spMkLst>
        </pc:spChg>
        <pc:spChg chg="add del mod">
          <ac:chgData name="FABRIZIO RICCI" userId="d3c5a55a-1415-4e0c-a673-37ede3e2d7df" providerId="ADAL" clId="{42688EE9-DE61-42AA-9D16-BF5A9A446C13}" dt="2025-03-16T09:47:40.286" v="628" actId="478"/>
          <ac:spMkLst>
            <pc:docMk/>
            <pc:sldMk cId="4208716747" sldId="383"/>
            <ac:spMk id="49" creationId="{69D41B4F-E0AC-6E7C-6852-26A936AEF235}"/>
          </ac:spMkLst>
        </pc:spChg>
        <pc:spChg chg="add del mod">
          <ac:chgData name="FABRIZIO RICCI" userId="d3c5a55a-1415-4e0c-a673-37ede3e2d7df" providerId="ADAL" clId="{42688EE9-DE61-42AA-9D16-BF5A9A446C13}" dt="2025-03-16T09:47:40.286" v="628" actId="478"/>
          <ac:spMkLst>
            <pc:docMk/>
            <pc:sldMk cId="4208716747" sldId="383"/>
            <ac:spMk id="50" creationId="{DA406700-B90E-DCA9-C2E2-01EACBD26F01}"/>
          </ac:spMkLst>
        </pc:spChg>
        <pc:spChg chg="add del mod">
          <ac:chgData name="FABRIZIO RICCI" userId="d3c5a55a-1415-4e0c-a673-37ede3e2d7df" providerId="ADAL" clId="{42688EE9-DE61-42AA-9D16-BF5A9A446C13}" dt="2025-03-16T09:47:40.286" v="628" actId="478"/>
          <ac:spMkLst>
            <pc:docMk/>
            <pc:sldMk cId="4208716747" sldId="383"/>
            <ac:spMk id="51" creationId="{4EBAA80E-8E3C-E648-31A6-9C922EE285DA}"/>
          </ac:spMkLst>
        </pc:spChg>
        <pc:spChg chg="add del mod">
          <ac:chgData name="FABRIZIO RICCI" userId="d3c5a55a-1415-4e0c-a673-37ede3e2d7df" providerId="ADAL" clId="{42688EE9-DE61-42AA-9D16-BF5A9A446C13}" dt="2025-03-16T09:25:44.436" v="303" actId="478"/>
          <ac:spMkLst>
            <pc:docMk/>
            <pc:sldMk cId="4208716747" sldId="383"/>
            <ac:spMk id="52" creationId="{526FE08A-34C3-E010-63FE-094B6938804F}"/>
          </ac:spMkLst>
        </pc:spChg>
        <pc:spChg chg="add del mod">
          <ac:chgData name="FABRIZIO RICCI" userId="d3c5a55a-1415-4e0c-a673-37ede3e2d7df" providerId="ADAL" clId="{42688EE9-DE61-42AA-9D16-BF5A9A446C13}" dt="2025-03-17T06:10:55.710" v="3363" actId="478"/>
          <ac:spMkLst>
            <pc:docMk/>
            <pc:sldMk cId="4208716747" sldId="383"/>
            <ac:spMk id="53" creationId="{6A32C0A3-E064-326B-370D-779820AB42AD}"/>
          </ac:spMkLst>
        </pc:spChg>
        <pc:spChg chg="add mod">
          <ac:chgData name="FABRIZIO RICCI" userId="d3c5a55a-1415-4e0c-a673-37ede3e2d7df" providerId="ADAL" clId="{42688EE9-DE61-42AA-9D16-BF5A9A446C13}" dt="2025-03-16T10:34:38.157" v="1793" actId="14100"/>
          <ac:spMkLst>
            <pc:docMk/>
            <pc:sldMk cId="4208716747" sldId="383"/>
            <ac:spMk id="56" creationId="{22E1F7FF-6AF1-BA7E-5FB9-250C7EC23FEB}"/>
          </ac:spMkLst>
        </pc:spChg>
        <pc:spChg chg="add mod">
          <ac:chgData name="FABRIZIO RICCI" userId="d3c5a55a-1415-4e0c-a673-37ede3e2d7df" providerId="ADAL" clId="{42688EE9-DE61-42AA-9D16-BF5A9A446C13}" dt="2025-03-16T10:34:38.157" v="1793" actId="14100"/>
          <ac:spMkLst>
            <pc:docMk/>
            <pc:sldMk cId="4208716747" sldId="383"/>
            <ac:spMk id="57" creationId="{F9AE30D0-E999-4A5D-D2B1-DA767F143C8F}"/>
          </ac:spMkLst>
        </pc:spChg>
        <pc:spChg chg="add mod">
          <ac:chgData name="FABRIZIO RICCI" userId="d3c5a55a-1415-4e0c-a673-37ede3e2d7df" providerId="ADAL" clId="{42688EE9-DE61-42AA-9D16-BF5A9A446C13}" dt="2025-03-16T10:34:38.157" v="1793" actId="14100"/>
          <ac:spMkLst>
            <pc:docMk/>
            <pc:sldMk cId="4208716747" sldId="383"/>
            <ac:spMk id="58" creationId="{408B4090-49FB-D63D-BFD2-88A766C55723}"/>
          </ac:spMkLst>
        </pc:spChg>
        <pc:spChg chg="add mod">
          <ac:chgData name="FABRIZIO RICCI" userId="d3c5a55a-1415-4e0c-a673-37ede3e2d7df" providerId="ADAL" clId="{42688EE9-DE61-42AA-9D16-BF5A9A446C13}" dt="2025-03-16T10:34:38.157" v="1793" actId="14100"/>
          <ac:spMkLst>
            <pc:docMk/>
            <pc:sldMk cId="4208716747" sldId="383"/>
            <ac:spMk id="60" creationId="{A0E1BA9C-668E-50D0-7CBD-FB7FB5D10857}"/>
          </ac:spMkLst>
        </pc:spChg>
        <pc:spChg chg="add mod">
          <ac:chgData name="FABRIZIO RICCI" userId="d3c5a55a-1415-4e0c-a673-37ede3e2d7df" providerId="ADAL" clId="{42688EE9-DE61-42AA-9D16-BF5A9A446C13}" dt="2025-03-16T10:34:38.157" v="1793" actId="14100"/>
          <ac:spMkLst>
            <pc:docMk/>
            <pc:sldMk cId="4208716747" sldId="383"/>
            <ac:spMk id="61" creationId="{F0A09C00-B00D-F007-3A27-F4CB95517478}"/>
          </ac:spMkLst>
        </pc:spChg>
        <pc:spChg chg="add mod">
          <ac:chgData name="FABRIZIO RICCI" userId="d3c5a55a-1415-4e0c-a673-37ede3e2d7df" providerId="ADAL" clId="{42688EE9-DE61-42AA-9D16-BF5A9A446C13}" dt="2025-03-16T10:34:38.157" v="1793" actId="14100"/>
          <ac:spMkLst>
            <pc:docMk/>
            <pc:sldMk cId="4208716747" sldId="383"/>
            <ac:spMk id="62" creationId="{ED82B722-074A-4B0B-21AC-C7BAB79F0996}"/>
          </ac:spMkLst>
        </pc:spChg>
        <pc:spChg chg="add del mod">
          <ac:chgData name="FABRIZIO RICCI" userId="d3c5a55a-1415-4e0c-a673-37ede3e2d7df" providerId="ADAL" clId="{42688EE9-DE61-42AA-9D16-BF5A9A446C13}" dt="2025-03-16T09:28:49.064" v="342" actId="478"/>
          <ac:spMkLst>
            <pc:docMk/>
            <pc:sldMk cId="4208716747" sldId="383"/>
            <ac:spMk id="63" creationId="{0C3F4D21-0696-CA2E-7F20-DBEFBA1589E9}"/>
          </ac:spMkLst>
        </pc:spChg>
        <pc:spChg chg="add del mod">
          <ac:chgData name="FABRIZIO RICCI" userId="d3c5a55a-1415-4e0c-a673-37ede3e2d7df" providerId="ADAL" clId="{42688EE9-DE61-42AA-9D16-BF5A9A446C13}" dt="2025-03-16T09:28:49.064" v="342" actId="478"/>
          <ac:spMkLst>
            <pc:docMk/>
            <pc:sldMk cId="4208716747" sldId="383"/>
            <ac:spMk id="64" creationId="{9B9ED5F0-BDB0-50E0-26E9-ABDAA46EEF2A}"/>
          </ac:spMkLst>
        </pc:spChg>
        <pc:spChg chg="add del mod">
          <ac:chgData name="FABRIZIO RICCI" userId="d3c5a55a-1415-4e0c-a673-37ede3e2d7df" providerId="ADAL" clId="{42688EE9-DE61-42AA-9D16-BF5A9A446C13}" dt="2025-03-16T09:28:49.064" v="342" actId="478"/>
          <ac:spMkLst>
            <pc:docMk/>
            <pc:sldMk cId="4208716747" sldId="383"/>
            <ac:spMk id="65" creationId="{7C675CDA-8B4A-1D7C-CED9-60E7C1F072B0}"/>
          </ac:spMkLst>
        </pc:spChg>
        <pc:spChg chg="add del mod">
          <ac:chgData name="FABRIZIO RICCI" userId="d3c5a55a-1415-4e0c-a673-37ede3e2d7df" providerId="ADAL" clId="{42688EE9-DE61-42AA-9D16-BF5A9A446C13}" dt="2025-03-16T09:28:49.064" v="342" actId="478"/>
          <ac:spMkLst>
            <pc:docMk/>
            <pc:sldMk cId="4208716747" sldId="383"/>
            <ac:spMk id="66" creationId="{41657D06-151E-F105-7704-C3862FC15219}"/>
          </ac:spMkLst>
        </pc:spChg>
        <pc:spChg chg="add mod">
          <ac:chgData name="FABRIZIO RICCI" userId="d3c5a55a-1415-4e0c-a673-37ede3e2d7df" providerId="ADAL" clId="{42688EE9-DE61-42AA-9D16-BF5A9A446C13}" dt="2025-03-16T10:34:38.157" v="1793" actId="14100"/>
          <ac:spMkLst>
            <pc:docMk/>
            <pc:sldMk cId="4208716747" sldId="383"/>
            <ac:spMk id="70" creationId="{9A585CB3-F84B-6CF8-BCFD-8E39F5D668F5}"/>
          </ac:spMkLst>
        </pc:spChg>
        <pc:spChg chg="add del mod">
          <ac:chgData name="FABRIZIO RICCI" userId="d3c5a55a-1415-4e0c-a673-37ede3e2d7df" providerId="ADAL" clId="{42688EE9-DE61-42AA-9D16-BF5A9A446C13}" dt="2025-03-16T09:29:09.132" v="346" actId="478"/>
          <ac:spMkLst>
            <pc:docMk/>
            <pc:sldMk cId="4208716747" sldId="383"/>
            <ac:spMk id="71" creationId="{07453A38-6D04-D683-E6EB-1BAAC3504C1E}"/>
          </ac:spMkLst>
        </pc:spChg>
        <pc:spChg chg="add del mod">
          <ac:chgData name="FABRIZIO RICCI" userId="d3c5a55a-1415-4e0c-a673-37ede3e2d7df" providerId="ADAL" clId="{42688EE9-DE61-42AA-9D16-BF5A9A446C13}" dt="2025-03-16T09:29:01.319" v="344" actId="478"/>
          <ac:spMkLst>
            <pc:docMk/>
            <pc:sldMk cId="4208716747" sldId="383"/>
            <ac:spMk id="72" creationId="{1F6EDBE5-4331-2471-28EB-4D46DE82BA3E}"/>
          </ac:spMkLst>
        </pc:spChg>
        <pc:spChg chg="add mod">
          <ac:chgData name="FABRIZIO RICCI" userId="d3c5a55a-1415-4e0c-a673-37ede3e2d7df" providerId="ADAL" clId="{42688EE9-DE61-42AA-9D16-BF5A9A446C13}" dt="2025-03-16T10:34:38.157" v="1793" actId="14100"/>
          <ac:spMkLst>
            <pc:docMk/>
            <pc:sldMk cId="4208716747" sldId="383"/>
            <ac:spMk id="73" creationId="{BDA00BA5-A8C8-877A-D5A9-83F5B64B966F}"/>
          </ac:spMkLst>
        </pc:spChg>
        <pc:spChg chg="add mod">
          <ac:chgData name="FABRIZIO RICCI" userId="d3c5a55a-1415-4e0c-a673-37ede3e2d7df" providerId="ADAL" clId="{42688EE9-DE61-42AA-9D16-BF5A9A446C13}" dt="2025-03-16T10:34:38.157" v="1793" actId="14100"/>
          <ac:spMkLst>
            <pc:docMk/>
            <pc:sldMk cId="4208716747" sldId="383"/>
            <ac:spMk id="74" creationId="{5450D51B-3EB3-A721-389E-18E82CEC031F}"/>
          </ac:spMkLst>
        </pc:spChg>
        <pc:spChg chg="add mod">
          <ac:chgData name="FABRIZIO RICCI" userId="d3c5a55a-1415-4e0c-a673-37ede3e2d7df" providerId="ADAL" clId="{42688EE9-DE61-42AA-9D16-BF5A9A446C13}" dt="2025-03-16T10:34:38.157" v="1793" actId="14100"/>
          <ac:spMkLst>
            <pc:docMk/>
            <pc:sldMk cId="4208716747" sldId="383"/>
            <ac:spMk id="75" creationId="{2DD683A1-CCC9-978D-A0DD-DBDA941F8D11}"/>
          </ac:spMkLst>
        </pc:spChg>
        <pc:spChg chg="add mod">
          <ac:chgData name="FABRIZIO RICCI" userId="d3c5a55a-1415-4e0c-a673-37ede3e2d7df" providerId="ADAL" clId="{42688EE9-DE61-42AA-9D16-BF5A9A446C13}" dt="2025-03-16T10:34:38.157" v="1793" actId="14100"/>
          <ac:spMkLst>
            <pc:docMk/>
            <pc:sldMk cId="4208716747" sldId="383"/>
            <ac:spMk id="80" creationId="{E2EAC451-0B4B-8E18-893B-883546BFCDEB}"/>
          </ac:spMkLst>
        </pc:spChg>
        <pc:spChg chg="add mod">
          <ac:chgData name="FABRIZIO RICCI" userId="d3c5a55a-1415-4e0c-a673-37ede3e2d7df" providerId="ADAL" clId="{42688EE9-DE61-42AA-9D16-BF5A9A446C13}" dt="2025-03-16T10:34:38.157" v="1793" actId="14100"/>
          <ac:spMkLst>
            <pc:docMk/>
            <pc:sldMk cId="4208716747" sldId="383"/>
            <ac:spMk id="81" creationId="{5188CA6F-A02C-0510-FB69-F135F624F5D0}"/>
          </ac:spMkLst>
        </pc:spChg>
        <pc:spChg chg="add mod">
          <ac:chgData name="FABRIZIO RICCI" userId="d3c5a55a-1415-4e0c-a673-37ede3e2d7df" providerId="ADAL" clId="{42688EE9-DE61-42AA-9D16-BF5A9A446C13}" dt="2025-03-16T10:34:38.157" v="1793" actId="14100"/>
          <ac:spMkLst>
            <pc:docMk/>
            <pc:sldMk cId="4208716747" sldId="383"/>
            <ac:spMk id="92" creationId="{C92655D3-995B-1EAB-5F2C-4144AFD72684}"/>
          </ac:spMkLst>
        </pc:spChg>
        <pc:spChg chg="add del mod">
          <ac:chgData name="FABRIZIO RICCI" userId="d3c5a55a-1415-4e0c-a673-37ede3e2d7df" providerId="ADAL" clId="{42688EE9-DE61-42AA-9D16-BF5A9A446C13}" dt="2025-03-16T10:40:59.373" v="1822" actId="21"/>
          <ac:spMkLst>
            <pc:docMk/>
            <pc:sldMk cId="4208716747" sldId="383"/>
            <ac:spMk id="114" creationId="{A8B1890B-F378-C842-EDE7-0BB964943D8A}"/>
          </ac:spMkLst>
        </pc:spChg>
        <pc:picChg chg="del">
          <ac:chgData name="FABRIZIO RICCI" userId="d3c5a55a-1415-4e0c-a673-37ede3e2d7df" providerId="ADAL" clId="{42688EE9-DE61-42AA-9D16-BF5A9A446C13}" dt="2025-03-16T09:20:07.010" v="79" actId="478"/>
          <ac:picMkLst>
            <pc:docMk/>
            <pc:sldMk cId="4208716747" sldId="383"/>
            <ac:picMk id="7" creationId="{5E51214E-C755-40D1-9322-AF0F3E439654}"/>
          </ac:picMkLst>
        </pc:picChg>
        <pc:picChg chg="del">
          <ac:chgData name="FABRIZIO RICCI" userId="d3c5a55a-1415-4e0c-a673-37ede3e2d7df" providerId="ADAL" clId="{42688EE9-DE61-42AA-9D16-BF5A9A446C13}" dt="2025-03-16T09:20:07.010" v="79" actId="478"/>
          <ac:picMkLst>
            <pc:docMk/>
            <pc:sldMk cId="4208716747" sldId="383"/>
            <ac:picMk id="8" creationId="{E2806554-ED62-3251-4E46-3549FBD2400A}"/>
          </ac:picMkLst>
        </pc:picChg>
        <pc:cxnChg chg="add mod">
          <ac:chgData name="FABRIZIO RICCI" userId="d3c5a55a-1415-4e0c-a673-37ede3e2d7df" providerId="ADAL" clId="{42688EE9-DE61-42AA-9D16-BF5A9A446C13}" dt="2025-03-16T10:34:38.157" v="1793" actId="14100"/>
          <ac:cxnSpMkLst>
            <pc:docMk/>
            <pc:sldMk cId="4208716747" sldId="383"/>
            <ac:cxnSpMk id="3" creationId="{E02DBE02-C9BF-372F-9D46-ACBE8C5E64F1}"/>
          </ac:cxnSpMkLst>
        </pc:cxnChg>
        <pc:cxnChg chg="add mod">
          <ac:chgData name="FABRIZIO RICCI" userId="d3c5a55a-1415-4e0c-a673-37ede3e2d7df" providerId="ADAL" clId="{42688EE9-DE61-42AA-9D16-BF5A9A446C13}" dt="2025-03-16T10:34:38.157" v="1793" actId="14100"/>
          <ac:cxnSpMkLst>
            <pc:docMk/>
            <pc:sldMk cId="4208716747" sldId="383"/>
            <ac:cxnSpMk id="4" creationId="{575C75B7-3282-9A82-310E-4F4E04294D1B}"/>
          </ac:cxnSpMkLst>
        </pc:cxnChg>
        <pc:cxnChg chg="add mod">
          <ac:chgData name="FABRIZIO RICCI" userId="d3c5a55a-1415-4e0c-a673-37ede3e2d7df" providerId="ADAL" clId="{42688EE9-DE61-42AA-9D16-BF5A9A446C13}" dt="2025-03-16T10:34:38.157" v="1793" actId="14100"/>
          <ac:cxnSpMkLst>
            <pc:docMk/>
            <pc:sldMk cId="4208716747" sldId="383"/>
            <ac:cxnSpMk id="5" creationId="{A5529886-886E-DAE7-2B80-D75E629C49DF}"/>
          </ac:cxnSpMkLst>
        </pc:cxnChg>
        <pc:cxnChg chg="add del mod">
          <ac:chgData name="FABRIZIO RICCI" userId="d3c5a55a-1415-4e0c-a673-37ede3e2d7df" providerId="ADAL" clId="{42688EE9-DE61-42AA-9D16-BF5A9A446C13}" dt="2025-03-16T09:39:29.502" v="494" actId="478"/>
          <ac:cxnSpMkLst>
            <pc:docMk/>
            <pc:sldMk cId="4208716747" sldId="383"/>
            <ac:cxnSpMk id="12" creationId="{8E93C037-8392-418D-6B6D-90BA937ABEA0}"/>
          </ac:cxnSpMkLst>
        </pc:cxnChg>
        <pc:cxnChg chg="add del mod">
          <ac:chgData name="FABRIZIO RICCI" userId="d3c5a55a-1415-4e0c-a673-37ede3e2d7df" providerId="ADAL" clId="{42688EE9-DE61-42AA-9D16-BF5A9A446C13}" dt="2025-03-16T09:47:28.093" v="626" actId="478"/>
          <ac:cxnSpMkLst>
            <pc:docMk/>
            <pc:sldMk cId="4208716747" sldId="383"/>
            <ac:cxnSpMk id="13" creationId="{9205D1AF-8289-DBCA-FFCD-4E97168F671A}"/>
          </ac:cxnSpMkLst>
        </pc:cxnChg>
        <pc:cxnChg chg="add del mod">
          <ac:chgData name="FABRIZIO RICCI" userId="d3c5a55a-1415-4e0c-a673-37ede3e2d7df" providerId="ADAL" clId="{42688EE9-DE61-42AA-9D16-BF5A9A446C13}" dt="2025-03-16T09:47:25.133" v="625" actId="478"/>
          <ac:cxnSpMkLst>
            <pc:docMk/>
            <pc:sldMk cId="4208716747" sldId="383"/>
            <ac:cxnSpMk id="14" creationId="{FB63A551-6120-FFE9-E406-FE4E49978540}"/>
          </ac:cxnSpMkLst>
        </pc:cxnChg>
        <pc:cxnChg chg="add mod">
          <ac:chgData name="FABRIZIO RICCI" userId="d3c5a55a-1415-4e0c-a673-37ede3e2d7df" providerId="ADAL" clId="{42688EE9-DE61-42AA-9D16-BF5A9A446C13}" dt="2025-03-16T10:34:38.157" v="1793" actId="14100"/>
          <ac:cxnSpMkLst>
            <pc:docMk/>
            <pc:sldMk cId="4208716747" sldId="383"/>
            <ac:cxnSpMk id="15" creationId="{8382E34D-CEFC-C748-5A6C-CE21E6C35262}"/>
          </ac:cxnSpMkLst>
        </pc:cxnChg>
        <pc:cxnChg chg="add mod">
          <ac:chgData name="FABRIZIO RICCI" userId="d3c5a55a-1415-4e0c-a673-37ede3e2d7df" providerId="ADAL" clId="{42688EE9-DE61-42AA-9D16-BF5A9A446C13}" dt="2025-03-16T10:34:38.157" v="1793" actId="14100"/>
          <ac:cxnSpMkLst>
            <pc:docMk/>
            <pc:sldMk cId="4208716747" sldId="383"/>
            <ac:cxnSpMk id="16" creationId="{3F61600C-4745-2362-73A8-89096E49434E}"/>
          </ac:cxnSpMkLst>
        </pc:cxnChg>
        <pc:cxnChg chg="add mod">
          <ac:chgData name="FABRIZIO RICCI" userId="d3c5a55a-1415-4e0c-a673-37ede3e2d7df" providerId="ADAL" clId="{42688EE9-DE61-42AA-9D16-BF5A9A446C13}" dt="2025-03-16T10:34:38.157" v="1793" actId="14100"/>
          <ac:cxnSpMkLst>
            <pc:docMk/>
            <pc:sldMk cId="4208716747" sldId="383"/>
            <ac:cxnSpMk id="17" creationId="{F3AA087F-943F-59F4-078C-D9D7380246A7}"/>
          </ac:cxnSpMkLst>
        </pc:cxnChg>
        <pc:cxnChg chg="add del mod">
          <ac:chgData name="FABRIZIO RICCI" userId="d3c5a55a-1415-4e0c-a673-37ede3e2d7df" providerId="ADAL" clId="{42688EE9-DE61-42AA-9D16-BF5A9A446C13}" dt="2025-03-16T09:47:22.792" v="624" actId="478"/>
          <ac:cxnSpMkLst>
            <pc:docMk/>
            <pc:sldMk cId="4208716747" sldId="383"/>
            <ac:cxnSpMk id="18" creationId="{E49D1E17-FC6A-BC55-F18E-94C0B84B7F0B}"/>
          </ac:cxnSpMkLst>
        </pc:cxnChg>
        <pc:cxnChg chg="add del mod">
          <ac:chgData name="FABRIZIO RICCI" userId="d3c5a55a-1415-4e0c-a673-37ede3e2d7df" providerId="ADAL" clId="{42688EE9-DE61-42AA-9D16-BF5A9A446C13}" dt="2025-03-16T09:38:44.993" v="488" actId="478"/>
          <ac:cxnSpMkLst>
            <pc:docMk/>
            <pc:sldMk cId="4208716747" sldId="383"/>
            <ac:cxnSpMk id="19" creationId="{2A012C35-18D4-6784-03D8-F8F3B8B412D9}"/>
          </ac:cxnSpMkLst>
        </pc:cxnChg>
        <pc:cxnChg chg="add mod">
          <ac:chgData name="FABRIZIO RICCI" userId="d3c5a55a-1415-4e0c-a673-37ede3e2d7df" providerId="ADAL" clId="{42688EE9-DE61-42AA-9D16-BF5A9A446C13}" dt="2025-03-16T10:34:38.157" v="1793" actId="14100"/>
          <ac:cxnSpMkLst>
            <pc:docMk/>
            <pc:sldMk cId="4208716747" sldId="383"/>
            <ac:cxnSpMk id="20" creationId="{D538324A-18D3-2F00-3FBD-B5E26CE27C4F}"/>
          </ac:cxnSpMkLst>
        </pc:cxnChg>
        <pc:cxnChg chg="add mod">
          <ac:chgData name="FABRIZIO RICCI" userId="d3c5a55a-1415-4e0c-a673-37ede3e2d7df" providerId="ADAL" clId="{42688EE9-DE61-42AA-9D16-BF5A9A446C13}" dt="2025-03-16T10:34:38.157" v="1793" actId="14100"/>
          <ac:cxnSpMkLst>
            <pc:docMk/>
            <pc:sldMk cId="4208716747" sldId="383"/>
            <ac:cxnSpMk id="21" creationId="{5F41D434-0F7A-06D4-457E-602CB073676C}"/>
          </ac:cxnSpMkLst>
        </pc:cxnChg>
        <pc:cxnChg chg="add mod">
          <ac:chgData name="FABRIZIO RICCI" userId="d3c5a55a-1415-4e0c-a673-37ede3e2d7df" providerId="ADAL" clId="{42688EE9-DE61-42AA-9D16-BF5A9A446C13}" dt="2025-03-16T10:34:38.157" v="1793" actId="14100"/>
          <ac:cxnSpMkLst>
            <pc:docMk/>
            <pc:sldMk cId="4208716747" sldId="383"/>
            <ac:cxnSpMk id="22" creationId="{8B2F5DCC-281E-DED3-07E4-FB98703245A0}"/>
          </ac:cxnSpMkLst>
        </pc:cxnChg>
        <pc:cxnChg chg="add mod">
          <ac:chgData name="FABRIZIO RICCI" userId="d3c5a55a-1415-4e0c-a673-37ede3e2d7df" providerId="ADAL" clId="{42688EE9-DE61-42AA-9D16-BF5A9A446C13}" dt="2025-03-16T10:34:38.157" v="1793" actId="14100"/>
          <ac:cxnSpMkLst>
            <pc:docMk/>
            <pc:sldMk cId="4208716747" sldId="383"/>
            <ac:cxnSpMk id="23" creationId="{AF6B3A9E-8AA0-0816-029E-7B683E21DBA2}"/>
          </ac:cxnSpMkLst>
        </pc:cxnChg>
        <pc:cxnChg chg="add mod">
          <ac:chgData name="FABRIZIO RICCI" userId="d3c5a55a-1415-4e0c-a673-37ede3e2d7df" providerId="ADAL" clId="{42688EE9-DE61-42AA-9D16-BF5A9A446C13}" dt="2025-03-16T10:34:38.157" v="1793" actId="14100"/>
          <ac:cxnSpMkLst>
            <pc:docMk/>
            <pc:sldMk cId="4208716747" sldId="383"/>
            <ac:cxnSpMk id="24" creationId="{39ED7FCC-9704-F958-24EF-22B9E72E197D}"/>
          </ac:cxnSpMkLst>
        </pc:cxnChg>
        <pc:cxnChg chg="add mod">
          <ac:chgData name="FABRIZIO RICCI" userId="d3c5a55a-1415-4e0c-a673-37ede3e2d7df" providerId="ADAL" clId="{42688EE9-DE61-42AA-9D16-BF5A9A446C13}" dt="2025-03-16T10:34:38.157" v="1793" actId="14100"/>
          <ac:cxnSpMkLst>
            <pc:docMk/>
            <pc:sldMk cId="4208716747" sldId="383"/>
            <ac:cxnSpMk id="31" creationId="{ADAF2AAB-3653-7694-FB30-9C7BC0276814}"/>
          </ac:cxnSpMkLst>
        </pc:cxnChg>
        <pc:cxnChg chg="add mod">
          <ac:chgData name="FABRIZIO RICCI" userId="d3c5a55a-1415-4e0c-a673-37ede3e2d7df" providerId="ADAL" clId="{42688EE9-DE61-42AA-9D16-BF5A9A446C13}" dt="2025-03-16T10:34:38.157" v="1793" actId="14100"/>
          <ac:cxnSpMkLst>
            <pc:docMk/>
            <pc:sldMk cId="4208716747" sldId="383"/>
            <ac:cxnSpMk id="54" creationId="{0819A411-F520-1F06-8F3B-523DF7C4D046}"/>
          </ac:cxnSpMkLst>
        </pc:cxnChg>
        <pc:cxnChg chg="add mod">
          <ac:chgData name="FABRIZIO RICCI" userId="d3c5a55a-1415-4e0c-a673-37ede3e2d7df" providerId="ADAL" clId="{42688EE9-DE61-42AA-9D16-BF5A9A446C13}" dt="2025-03-16T10:34:38.157" v="1793" actId="14100"/>
          <ac:cxnSpMkLst>
            <pc:docMk/>
            <pc:sldMk cId="4208716747" sldId="383"/>
            <ac:cxnSpMk id="55" creationId="{0986FCA9-8657-ABF9-E6B4-1DF1622CD435}"/>
          </ac:cxnSpMkLst>
        </pc:cxnChg>
        <pc:cxnChg chg="add mod">
          <ac:chgData name="FABRIZIO RICCI" userId="d3c5a55a-1415-4e0c-a673-37ede3e2d7df" providerId="ADAL" clId="{42688EE9-DE61-42AA-9D16-BF5A9A446C13}" dt="2025-03-16T10:34:38.157" v="1793" actId="14100"/>
          <ac:cxnSpMkLst>
            <pc:docMk/>
            <pc:sldMk cId="4208716747" sldId="383"/>
            <ac:cxnSpMk id="68" creationId="{42AA64CC-AA25-BD74-1850-5B9F24A561CA}"/>
          </ac:cxnSpMkLst>
        </pc:cxnChg>
        <pc:cxnChg chg="add mod">
          <ac:chgData name="FABRIZIO RICCI" userId="d3c5a55a-1415-4e0c-a673-37ede3e2d7df" providerId="ADAL" clId="{42688EE9-DE61-42AA-9D16-BF5A9A446C13}" dt="2025-03-16T10:34:38.157" v="1793" actId="14100"/>
          <ac:cxnSpMkLst>
            <pc:docMk/>
            <pc:sldMk cId="4208716747" sldId="383"/>
            <ac:cxnSpMk id="83" creationId="{A644DB74-2B87-E848-C518-A72013AFED7D}"/>
          </ac:cxnSpMkLst>
        </pc:cxnChg>
        <pc:cxnChg chg="add del mod">
          <ac:chgData name="FABRIZIO RICCI" userId="d3c5a55a-1415-4e0c-a673-37ede3e2d7df" providerId="ADAL" clId="{42688EE9-DE61-42AA-9D16-BF5A9A446C13}" dt="2025-03-16T09:43:49.113" v="526" actId="478"/>
          <ac:cxnSpMkLst>
            <pc:docMk/>
            <pc:sldMk cId="4208716747" sldId="383"/>
            <ac:cxnSpMk id="85" creationId="{351518AF-A199-24FA-AAA3-942E42C69834}"/>
          </ac:cxnSpMkLst>
        </pc:cxnChg>
        <pc:cxnChg chg="add mod">
          <ac:chgData name="FABRIZIO RICCI" userId="d3c5a55a-1415-4e0c-a673-37ede3e2d7df" providerId="ADAL" clId="{42688EE9-DE61-42AA-9D16-BF5A9A446C13}" dt="2025-03-16T10:34:38.157" v="1793" actId="14100"/>
          <ac:cxnSpMkLst>
            <pc:docMk/>
            <pc:sldMk cId="4208716747" sldId="383"/>
            <ac:cxnSpMk id="88" creationId="{2AA0DEA1-69E6-D68D-2C39-09913C65AE05}"/>
          </ac:cxnSpMkLst>
        </pc:cxnChg>
        <pc:cxnChg chg="add mod">
          <ac:chgData name="FABRIZIO RICCI" userId="d3c5a55a-1415-4e0c-a673-37ede3e2d7df" providerId="ADAL" clId="{42688EE9-DE61-42AA-9D16-BF5A9A446C13}" dt="2025-03-16T10:34:38.157" v="1793" actId="14100"/>
          <ac:cxnSpMkLst>
            <pc:docMk/>
            <pc:sldMk cId="4208716747" sldId="383"/>
            <ac:cxnSpMk id="89" creationId="{FC46F14D-8A6B-573E-A13D-B4B15CC5433F}"/>
          </ac:cxnSpMkLst>
        </pc:cxnChg>
        <pc:cxnChg chg="add mod">
          <ac:chgData name="FABRIZIO RICCI" userId="d3c5a55a-1415-4e0c-a673-37ede3e2d7df" providerId="ADAL" clId="{42688EE9-DE61-42AA-9D16-BF5A9A446C13}" dt="2025-03-16T10:34:38.157" v="1793" actId="14100"/>
          <ac:cxnSpMkLst>
            <pc:docMk/>
            <pc:sldMk cId="4208716747" sldId="383"/>
            <ac:cxnSpMk id="90" creationId="{B162EE66-A904-ED35-B54B-1DD5EB37A445}"/>
          </ac:cxnSpMkLst>
        </pc:cxnChg>
        <pc:cxnChg chg="add mod">
          <ac:chgData name="FABRIZIO RICCI" userId="d3c5a55a-1415-4e0c-a673-37ede3e2d7df" providerId="ADAL" clId="{42688EE9-DE61-42AA-9D16-BF5A9A446C13}" dt="2025-03-16T10:34:38.157" v="1793" actId="14100"/>
          <ac:cxnSpMkLst>
            <pc:docMk/>
            <pc:sldMk cId="4208716747" sldId="383"/>
            <ac:cxnSpMk id="93" creationId="{40BD60C6-799E-7B10-CC2D-50761A7F2C50}"/>
          </ac:cxnSpMkLst>
        </pc:cxnChg>
      </pc:sldChg>
      <pc:sldChg chg="addSp delSp modSp del mod">
        <pc:chgData name="FABRIZIO RICCI" userId="d3c5a55a-1415-4e0c-a673-37ede3e2d7df" providerId="ADAL" clId="{42688EE9-DE61-42AA-9D16-BF5A9A446C13}" dt="2025-03-17T01:43:22.977" v="2748" actId="47"/>
        <pc:sldMkLst>
          <pc:docMk/>
          <pc:sldMk cId="544251662" sldId="384"/>
        </pc:sldMkLst>
        <pc:spChg chg="del">
          <ac:chgData name="FABRIZIO RICCI" userId="d3c5a55a-1415-4e0c-a673-37ede3e2d7df" providerId="ADAL" clId="{42688EE9-DE61-42AA-9D16-BF5A9A446C13}" dt="2025-03-16T09:15:22.549" v="28" actId="478"/>
          <ac:spMkLst>
            <pc:docMk/>
            <pc:sldMk cId="544251662" sldId="384"/>
            <ac:spMk id="2" creationId="{BF73182B-6870-8CE6-8E33-4C09FC87EFE0}"/>
          </ac:spMkLst>
        </pc:spChg>
        <pc:spChg chg="del">
          <ac:chgData name="FABRIZIO RICCI" userId="d3c5a55a-1415-4e0c-a673-37ede3e2d7df" providerId="ADAL" clId="{42688EE9-DE61-42AA-9D16-BF5A9A446C13}" dt="2025-03-16T09:15:27.290" v="30" actId="478"/>
          <ac:spMkLst>
            <pc:docMk/>
            <pc:sldMk cId="544251662" sldId="384"/>
            <ac:spMk id="4" creationId="{8436D36F-689A-A27B-037B-4E8D0F146926}"/>
          </ac:spMkLst>
        </pc:spChg>
        <pc:spChg chg="del">
          <ac:chgData name="FABRIZIO RICCI" userId="d3c5a55a-1415-4e0c-a673-37ede3e2d7df" providerId="ADAL" clId="{42688EE9-DE61-42AA-9D16-BF5A9A446C13}" dt="2025-03-16T09:15:33.481" v="31" actId="478"/>
          <ac:spMkLst>
            <pc:docMk/>
            <pc:sldMk cId="544251662" sldId="384"/>
            <ac:spMk id="5" creationId="{6BFC4D92-CDFF-8599-458C-CDF5B5B4891F}"/>
          </ac:spMkLst>
        </pc:spChg>
        <pc:spChg chg="mod">
          <ac:chgData name="FABRIZIO RICCI" userId="d3c5a55a-1415-4e0c-a673-37ede3e2d7df" providerId="ADAL" clId="{42688EE9-DE61-42AA-9D16-BF5A9A446C13}" dt="2025-03-16T09:17:24.614" v="77" actId="20577"/>
          <ac:spMkLst>
            <pc:docMk/>
            <pc:sldMk cId="544251662" sldId="384"/>
            <ac:spMk id="11" creationId="{6AEC3AB0-B31A-DCBF-B31A-89CBBF0DB2F5}"/>
          </ac:spMkLst>
        </pc:spChg>
        <pc:spChg chg="del">
          <ac:chgData name="FABRIZIO RICCI" userId="d3c5a55a-1415-4e0c-a673-37ede3e2d7df" providerId="ADAL" clId="{42688EE9-DE61-42AA-9D16-BF5A9A446C13}" dt="2025-03-16T09:15:27.290" v="30" actId="478"/>
          <ac:spMkLst>
            <pc:docMk/>
            <pc:sldMk cId="544251662" sldId="384"/>
            <ac:spMk id="12" creationId="{F4291AAA-C7B5-060C-9C6D-56F03B55D9A3}"/>
          </ac:spMkLst>
        </pc:spChg>
        <pc:spChg chg="del">
          <ac:chgData name="FABRIZIO RICCI" userId="d3c5a55a-1415-4e0c-a673-37ede3e2d7df" providerId="ADAL" clId="{42688EE9-DE61-42AA-9D16-BF5A9A446C13}" dt="2025-03-16T09:15:27.290" v="30" actId="478"/>
          <ac:spMkLst>
            <pc:docMk/>
            <pc:sldMk cId="544251662" sldId="384"/>
            <ac:spMk id="13" creationId="{6D39E93F-6A71-4B97-A7E9-FDD5BFA24D2F}"/>
          </ac:spMkLst>
        </pc:spChg>
        <pc:picChg chg="del">
          <ac:chgData name="FABRIZIO RICCI" userId="d3c5a55a-1415-4e0c-a673-37ede3e2d7df" providerId="ADAL" clId="{42688EE9-DE61-42AA-9D16-BF5A9A446C13}" dt="2025-03-16T09:15:24.139" v="29" actId="478"/>
          <ac:picMkLst>
            <pc:docMk/>
            <pc:sldMk cId="544251662" sldId="384"/>
            <ac:picMk id="3" creationId="{A5DFB0A7-F4F9-E8CA-F2EC-404BD6930246}"/>
          </ac:picMkLst>
        </pc:picChg>
        <pc:picChg chg="add mod">
          <ac:chgData name="FABRIZIO RICCI" userId="d3c5a55a-1415-4e0c-a673-37ede3e2d7df" providerId="ADAL" clId="{42688EE9-DE61-42AA-9D16-BF5A9A446C13}" dt="2025-03-17T01:14:50.087" v="2179" actId="1076"/>
          <ac:picMkLst>
            <pc:docMk/>
            <pc:sldMk cId="544251662" sldId="384"/>
            <ac:picMk id="3" creationId="{D92D715C-55FD-CFDC-79F6-F728A12CAC07}"/>
          </ac:picMkLst>
        </pc:picChg>
        <pc:cxnChg chg="del">
          <ac:chgData name="FABRIZIO RICCI" userId="d3c5a55a-1415-4e0c-a673-37ede3e2d7df" providerId="ADAL" clId="{42688EE9-DE61-42AA-9D16-BF5A9A446C13}" dt="2025-03-16T09:15:33.481" v="31" actId="478"/>
          <ac:cxnSpMkLst>
            <pc:docMk/>
            <pc:sldMk cId="544251662" sldId="384"/>
            <ac:cxnSpMk id="15" creationId="{CCC39911-B1D0-C8E3-C6ED-94062E16092A}"/>
          </ac:cxnSpMkLst>
        </pc:cxnChg>
        <pc:cxnChg chg="del">
          <ac:chgData name="FABRIZIO RICCI" userId="d3c5a55a-1415-4e0c-a673-37ede3e2d7df" providerId="ADAL" clId="{42688EE9-DE61-42AA-9D16-BF5A9A446C13}" dt="2025-03-16T09:15:33.481" v="31" actId="478"/>
          <ac:cxnSpMkLst>
            <pc:docMk/>
            <pc:sldMk cId="544251662" sldId="384"/>
            <ac:cxnSpMk id="16" creationId="{220F951A-233F-9CA4-5032-EF55AEFD7CC5}"/>
          </ac:cxnSpMkLst>
        </pc:cxnChg>
      </pc:sldChg>
      <pc:sldChg chg="addSp delSp modSp add mod">
        <pc:chgData name="FABRIZIO RICCI" userId="d3c5a55a-1415-4e0c-a673-37ede3e2d7df" providerId="ADAL" clId="{42688EE9-DE61-42AA-9D16-BF5A9A446C13}" dt="2025-03-17T10:08:50.583" v="5916"/>
        <pc:sldMkLst>
          <pc:docMk/>
          <pc:sldMk cId="3630529232" sldId="385"/>
        </pc:sldMkLst>
        <pc:spChg chg="add mod">
          <ac:chgData name="FABRIZIO RICCI" userId="d3c5a55a-1415-4e0c-a673-37ede3e2d7df" providerId="ADAL" clId="{42688EE9-DE61-42AA-9D16-BF5A9A446C13}" dt="2025-03-17T10:03:01.448" v="5838" actId="1036"/>
          <ac:spMkLst>
            <pc:docMk/>
            <pc:sldMk cId="3630529232" sldId="385"/>
            <ac:spMk id="3" creationId="{3DBCB618-A0AA-E860-B4AB-4C55516C53B0}"/>
          </ac:spMkLst>
        </pc:spChg>
        <pc:spChg chg="mod">
          <ac:chgData name="FABRIZIO RICCI" userId="d3c5a55a-1415-4e0c-a673-37ede3e2d7df" providerId="ADAL" clId="{42688EE9-DE61-42AA-9D16-BF5A9A446C13}" dt="2025-03-17T10:08:50.583" v="5916"/>
          <ac:spMkLst>
            <pc:docMk/>
            <pc:sldMk cId="3630529232" sldId="385"/>
            <ac:spMk id="11" creationId="{6AEC3AB0-B31A-DCBF-B31A-89CBBF0DB2F5}"/>
          </ac:spMkLst>
        </pc:spChg>
        <pc:graphicFrameChg chg="add del mod modGraphic">
          <ac:chgData name="FABRIZIO RICCI" userId="d3c5a55a-1415-4e0c-a673-37ede3e2d7df" providerId="ADAL" clId="{42688EE9-DE61-42AA-9D16-BF5A9A446C13}" dt="2025-03-17T05:36:20.383" v="2914"/>
          <ac:graphicFrameMkLst>
            <pc:docMk/>
            <pc:sldMk cId="3630529232" sldId="385"/>
            <ac:graphicFrameMk id="4" creationId="{79B05301-24E5-FFD3-73F6-174789D58E1D}"/>
          </ac:graphicFrameMkLst>
        </pc:graphicFrameChg>
        <pc:graphicFrameChg chg="add mod modGraphic">
          <ac:chgData name="FABRIZIO RICCI" userId="d3c5a55a-1415-4e0c-a673-37ede3e2d7df" providerId="ADAL" clId="{42688EE9-DE61-42AA-9D16-BF5A9A446C13}" dt="2025-03-17T10:07:29.654" v="5914" actId="20577"/>
          <ac:graphicFrameMkLst>
            <pc:docMk/>
            <pc:sldMk cId="3630529232" sldId="385"/>
            <ac:graphicFrameMk id="5" creationId="{1D37E150-B62E-A555-49A6-9AB33D385802}"/>
          </ac:graphicFrameMkLst>
        </pc:graphicFrameChg>
      </pc:sldChg>
      <pc:sldChg chg="addSp modSp add mod">
        <pc:chgData name="FABRIZIO RICCI" userId="d3c5a55a-1415-4e0c-a673-37ede3e2d7df" providerId="ADAL" clId="{42688EE9-DE61-42AA-9D16-BF5A9A446C13}" dt="2025-03-17T06:22:47.713" v="3467" actId="113"/>
        <pc:sldMkLst>
          <pc:docMk/>
          <pc:sldMk cId="9725061" sldId="386"/>
        </pc:sldMkLst>
        <pc:spChg chg="add mod">
          <ac:chgData name="FABRIZIO RICCI" userId="d3c5a55a-1415-4e0c-a673-37ede3e2d7df" providerId="ADAL" clId="{42688EE9-DE61-42AA-9D16-BF5A9A446C13}" dt="2025-03-17T06:22:47.713" v="3467" actId="113"/>
          <ac:spMkLst>
            <pc:docMk/>
            <pc:sldMk cId="9725061" sldId="386"/>
            <ac:spMk id="3" creationId="{8791B85B-497F-B1F7-EF7D-E9B622A6DC12}"/>
          </ac:spMkLst>
        </pc:spChg>
        <pc:spChg chg="add mod">
          <ac:chgData name="FABRIZIO RICCI" userId="d3c5a55a-1415-4e0c-a673-37ede3e2d7df" providerId="ADAL" clId="{42688EE9-DE61-42AA-9D16-BF5A9A446C13}" dt="2025-03-17T06:21:19.081" v="3464" actId="1038"/>
          <ac:spMkLst>
            <pc:docMk/>
            <pc:sldMk cId="9725061" sldId="386"/>
            <ac:spMk id="10" creationId="{6A9E024B-A98B-DA4D-9D98-C06C54570093}"/>
          </ac:spMkLst>
        </pc:spChg>
        <pc:spChg chg="mod">
          <ac:chgData name="FABRIZIO RICCI" userId="d3c5a55a-1415-4e0c-a673-37ede3e2d7df" providerId="ADAL" clId="{42688EE9-DE61-42AA-9D16-BF5A9A446C13}" dt="2025-03-17T01:21:24.218" v="2263" actId="20577"/>
          <ac:spMkLst>
            <pc:docMk/>
            <pc:sldMk cId="9725061" sldId="386"/>
            <ac:spMk id="11" creationId="{6AEC3AB0-B31A-DCBF-B31A-89CBBF0DB2F5}"/>
          </ac:spMkLst>
        </pc:spChg>
        <pc:spChg chg="add mod">
          <ac:chgData name="FABRIZIO RICCI" userId="d3c5a55a-1415-4e0c-a673-37ede3e2d7df" providerId="ADAL" clId="{42688EE9-DE61-42AA-9D16-BF5A9A446C13}" dt="2025-03-17T06:18:32.893" v="3381" actId="1038"/>
          <ac:spMkLst>
            <pc:docMk/>
            <pc:sldMk cId="9725061" sldId="386"/>
            <ac:spMk id="12" creationId="{AEEDC7DF-6A60-2FF2-0ADB-377A79C4C404}"/>
          </ac:spMkLst>
        </pc:spChg>
        <pc:picChg chg="add mod">
          <ac:chgData name="FABRIZIO RICCI" userId="d3c5a55a-1415-4e0c-a673-37ede3e2d7df" providerId="ADAL" clId="{42688EE9-DE61-42AA-9D16-BF5A9A446C13}" dt="2025-03-17T06:21:11.843" v="3459" actId="1036"/>
          <ac:picMkLst>
            <pc:docMk/>
            <pc:sldMk cId="9725061" sldId="386"/>
            <ac:picMk id="4" creationId="{003BE7C4-61B6-C92D-6DA9-9A213BCBCFF0}"/>
          </ac:picMkLst>
        </pc:picChg>
        <pc:picChg chg="add mod modCrop">
          <ac:chgData name="FABRIZIO RICCI" userId="d3c5a55a-1415-4e0c-a673-37ede3e2d7df" providerId="ADAL" clId="{42688EE9-DE61-42AA-9D16-BF5A9A446C13}" dt="2025-03-17T06:21:13.780" v="3462" actId="1037"/>
          <ac:picMkLst>
            <pc:docMk/>
            <pc:sldMk cId="9725061" sldId="386"/>
            <ac:picMk id="5" creationId="{D37A2265-1887-17ED-6150-D26465A11818}"/>
          </ac:picMkLst>
        </pc:picChg>
        <pc:picChg chg="add mod">
          <ac:chgData name="FABRIZIO RICCI" userId="d3c5a55a-1415-4e0c-a673-37ede3e2d7df" providerId="ADAL" clId="{42688EE9-DE61-42AA-9D16-BF5A9A446C13}" dt="2025-03-17T06:18:27.840" v="3374" actId="1037"/>
          <ac:picMkLst>
            <pc:docMk/>
            <pc:sldMk cId="9725061" sldId="386"/>
            <ac:picMk id="6" creationId="{A277ED47-788D-2979-77C3-486F10779B96}"/>
          </ac:picMkLst>
        </pc:picChg>
        <pc:picChg chg="add mod">
          <ac:chgData name="FABRIZIO RICCI" userId="d3c5a55a-1415-4e0c-a673-37ede3e2d7df" providerId="ADAL" clId="{42688EE9-DE61-42AA-9D16-BF5A9A446C13}" dt="2025-03-17T06:18:50.477" v="3406" actId="1038"/>
          <ac:picMkLst>
            <pc:docMk/>
            <pc:sldMk cId="9725061" sldId="386"/>
            <ac:picMk id="8" creationId="{7D89E0BD-7982-D1AA-2624-92A26579201D}"/>
          </ac:picMkLst>
        </pc:picChg>
      </pc:sldChg>
      <pc:sldChg chg="addSp delSp modSp add mod">
        <pc:chgData name="FABRIZIO RICCI" userId="d3c5a55a-1415-4e0c-a673-37ede3e2d7df" providerId="ADAL" clId="{42688EE9-DE61-42AA-9D16-BF5A9A446C13}" dt="2025-03-17T09:48:10.833" v="5517" actId="1036"/>
        <pc:sldMkLst>
          <pc:docMk/>
          <pc:sldMk cId="4231481437" sldId="387"/>
        </pc:sldMkLst>
        <pc:spChg chg="add mod">
          <ac:chgData name="FABRIZIO RICCI" userId="d3c5a55a-1415-4e0c-a673-37ede3e2d7df" providerId="ADAL" clId="{42688EE9-DE61-42AA-9D16-BF5A9A446C13}" dt="2025-03-17T08:04:17.458" v="4199" actId="207"/>
          <ac:spMkLst>
            <pc:docMk/>
            <pc:sldMk cId="4231481437" sldId="387"/>
            <ac:spMk id="5" creationId="{74734A02-2B2B-E69F-5F4D-3C8F44F654DD}"/>
          </ac:spMkLst>
        </pc:spChg>
        <pc:spChg chg="mod">
          <ac:chgData name="FABRIZIO RICCI" userId="d3c5a55a-1415-4e0c-a673-37ede3e2d7df" providerId="ADAL" clId="{42688EE9-DE61-42AA-9D16-BF5A9A446C13}" dt="2025-03-17T08:11:12.782" v="4218" actId="20577"/>
          <ac:spMkLst>
            <pc:docMk/>
            <pc:sldMk cId="4231481437" sldId="387"/>
            <ac:spMk id="11" creationId="{652EF1E4-1AC1-2240-9B0A-6DA49A1EF0A8}"/>
          </ac:spMkLst>
        </pc:spChg>
        <pc:spChg chg="del">
          <ac:chgData name="FABRIZIO RICCI" userId="d3c5a55a-1415-4e0c-a673-37ede3e2d7df" providerId="ADAL" clId="{42688EE9-DE61-42AA-9D16-BF5A9A446C13}" dt="2025-03-16T09:57:22.276" v="826" actId="478"/>
          <ac:spMkLst>
            <pc:docMk/>
            <pc:sldMk cId="4231481437" sldId="387"/>
            <ac:spMk id="25" creationId="{7BDCABF3-0F28-4D48-E6C2-D3F76E5589A1}"/>
          </ac:spMkLst>
        </pc:spChg>
        <pc:spChg chg="del">
          <ac:chgData name="FABRIZIO RICCI" userId="d3c5a55a-1415-4e0c-a673-37ede3e2d7df" providerId="ADAL" clId="{42688EE9-DE61-42AA-9D16-BF5A9A446C13}" dt="2025-03-16T09:57:22.276" v="826" actId="478"/>
          <ac:spMkLst>
            <pc:docMk/>
            <pc:sldMk cId="4231481437" sldId="387"/>
            <ac:spMk id="26" creationId="{6525F303-5DD1-F039-84AA-C6A684B99F87}"/>
          </ac:spMkLst>
        </pc:spChg>
        <pc:spChg chg="del">
          <ac:chgData name="FABRIZIO RICCI" userId="d3c5a55a-1415-4e0c-a673-37ede3e2d7df" providerId="ADAL" clId="{42688EE9-DE61-42AA-9D16-BF5A9A446C13}" dt="2025-03-16T09:57:22.276" v="826" actId="478"/>
          <ac:spMkLst>
            <pc:docMk/>
            <pc:sldMk cId="4231481437" sldId="387"/>
            <ac:spMk id="27" creationId="{C778D4FD-368D-B055-0750-00BD4710EDC8}"/>
          </ac:spMkLst>
        </pc:spChg>
        <pc:spChg chg="del">
          <ac:chgData name="FABRIZIO RICCI" userId="d3c5a55a-1415-4e0c-a673-37ede3e2d7df" providerId="ADAL" clId="{42688EE9-DE61-42AA-9D16-BF5A9A446C13}" dt="2025-03-16T09:57:22.276" v="826" actId="478"/>
          <ac:spMkLst>
            <pc:docMk/>
            <pc:sldMk cId="4231481437" sldId="387"/>
            <ac:spMk id="29" creationId="{CFDE2569-A64D-9CCF-2C69-B6306B6B55EA}"/>
          </ac:spMkLst>
        </pc:spChg>
        <pc:spChg chg="del">
          <ac:chgData name="FABRIZIO RICCI" userId="d3c5a55a-1415-4e0c-a673-37ede3e2d7df" providerId="ADAL" clId="{42688EE9-DE61-42AA-9D16-BF5A9A446C13}" dt="2025-03-16T09:57:22.276" v="826" actId="478"/>
          <ac:spMkLst>
            <pc:docMk/>
            <pc:sldMk cId="4231481437" sldId="387"/>
            <ac:spMk id="30" creationId="{078C1172-A680-07A9-3264-01509A2FE413}"/>
          </ac:spMkLst>
        </pc:spChg>
        <pc:spChg chg="del">
          <ac:chgData name="FABRIZIO RICCI" userId="d3c5a55a-1415-4e0c-a673-37ede3e2d7df" providerId="ADAL" clId="{42688EE9-DE61-42AA-9D16-BF5A9A446C13}" dt="2025-03-16T09:57:22.276" v="826" actId="478"/>
          <ac:spMkLst>
            <pc:docMk/>
            <pc:sldMk cId="4231481437" sldId="387"/>
            <ac:spMk id="32" creationId="{6E685630-5E97-9755-8319-CA69F9BFD1D8}"/>
          </ac:spMkLst>
        </pc:spChg>
        <pc:spChg chg="del">
          <ac:chgData name="FABRIZIO RICCI" userId="d3c5a55a-1415-4e0c-a673-37ede3e2d7df" providerId="ADAL" clId="{42688EE9-DE61-42AA-9D16-BF5A9A446C13}" dt="2025-03-16T09:57:22.276" v="826" actId="478"/>
          <ac:spMkLst>
            <pc:docMk/>
            <pc:sldMk cId="4231481437" sldId="387"/>
            <ac:spMk id="33" creationId="{29DBF083-FD12-973E-9990-F0427E80C154}"/>
          </ac:spMkLst>
        </pc:spChg>
        <pc:spChg chg="del">
          <ac:chgData name="FABRIZIO RICCI" userId="d3c5a55a-1415-4e0c-a673-37ede3e2d7df" providerId="ADAL" clId="{42688EE9-DE61-42AA-9D16-BF5A9A446C13}" dt="2025-03-16T09:57:22.276" v="826" actId="478"/>
          <ac:spMkLst>
            <pc:docMk/>
            <pc:sldMk cId="4231481437" sldId="387"/>
            <ac:spMk id="34" creationId="{0187D0ED-D8F7-96FF-837F-DE0A963554E3}"/>
          </ac:spMkLst>
        </pc:spChg>
        <pc:spChg chg="add mod">
          <ac:chgData name="FABRIZIO RICCI" userId="d3c5a55a-1415-4e0c-a673-37ede3e2d7df" providerId="ADAL" clId="{42688EE9-DE61-42AA-9D16-BF5A9A446C13}" dt="2025-03-17T09:48:10.833" v="5517" actId="1036"/>
          <ac:spMkLst>
            <pc:docMk/>
            <pc:sldMk cId="4231481437" sldId="387"/>
            <ac:spMk id="35" creationId="{9FB20791-6EF8-6909-2E71-0067E6895D54}"/>
          </ac:spMkLst>
        </pc:spChg>
        <pc:spChg chg="add del mod">
          <ac:chgData name="FABRIZIO RICCI" userId="d3c5a55a-1415-4e0c-a673-37ede3e2d7df" providerId="ADAL" clId="{42688EE9-DE61-42AA-9D16-BF5A9A446C13}" dt="2025-03-16T10:02:42.137" v="846" actId="478"/>
          <ac:spMkLst>
            <pc:docMk/>
            <pc:sldMk cId="4231481437" sldId="387"/>
            <ac:spMk id="36" creationId="{8A75481E-B550-6959-2A3E-375BC6EB4C24}"/>
          </ac:spMkLst>
        </pc:spChg>
        <pc:spChg chg="add del mod">
          <ac:chgData name="FABRIZIO RICCI" userId="d3c5a55a-1415-4e0c-a673-37ede3e2d7df" providerId="ADAL" clId="{42688EE9-DE61-42AA-9D16-BF5A9A446C13}" dt="2025-03-16T10:02:46.557" v="847" actId="478"/>
          <ac:spMkLst>
            <pc:docMk/>
            <pc:sldMk cId="4231481437" sldId="387"/>
            <ac:spMk id="37" creationId="{E9137E65-B250-2824-3F58-57FCA5F4614E}"/>
          </ac:spMkLst>
        </pc:spChg>
        <pc:spChg chg="add del mod">
          <ac:chgData name="FABRIZIO RICCI" userId="d3c5a55a-1415-4e0c-a673-37ede3e2d7df" providerId="ADAL" clId="{42688EE9-DE61-42AA-9D16-BF5A9A446C13}" dt="2025-03-16T10:05:00.700" v="872" actId="478"/>
          <ac:spMkLst>
            <pc:docMk/>
            <pc:sldMk cId="4231481437" sldId="387"/>
            <ac:spMk id="38" creationId="{D226C757-155F-66E0-00C8-18976B669315}"/>
          </ac:spMkLst>
        </pc:spChg>
        <pc:spChg chg="add mod">
          <ac:chgData name="FABRIZIO RICCI" userId="d3c5a55a-1415-4e0c-a673-37ede3e2d7df" providerId="ADAL" clId="{42688EE9-DE61-42AA-9D16-BF5A9A446C13}" dt="2025-03-17T09:48:10.833" v="5517" actId="1036"/>
          <ac:spMkLst>
            <pc:docMk/>
            <pc:sldMk cId="4231481437" sldId="387"/>
            <ac:spMk id="39" creationId="{41A87F16-B714-E09E-E25A-A2700F4343AD}"/>
          </ac:spMkLst>
        </pc:spChg>
        <pc:spChg chg="add mod">
          <ac:chgData name="FABRIZIO RICCI" userId="d3c5a55a-1415-4e0c-a673-37ede3e2d7df" providerId="ADAL" clId="{42688EE9-DE61-42AA-9D16-BF5A9A446C13}" dt="2025-03-17T09:48:10.833" v="5517" actId="1036"/>
          <ac:spMkLst>
            <pc:docMk/>
            <pc:sldMk cId="4231481437" sldId="387"/>
            <ac:spMk id="41" creationId="{8571EDB5-969B-4494-EE79-1AB34FC845F5}"/>
          </ac:spMkLst>
        </pc:spChg>
        <pc:spChg chg="add del mod">
          <ac:chgData name="FABRIZIO RICCI" userId="d3c5a55a-1415-4e0c-a673-37ede3e2d7df" providerId="ADAL" clId="{42688EE9-DE61-42AA-9D16-BF5A9A446C13}" dt="2025-03-17T09:48:10.833" v="5517" actId="1036"/>
          <ac:spMkLst>
            <pc:docMk/>
            <pc:sldMk cId="4231481437" sldId="387"/>
            <ac:spMk id="42" creationId="{6E68E9A4-78F6-8CD7-27F0-49141DDC9BAF}"/>
          </ac:spMkLst>
        </pc:spChg>
        <pc:spChg chg="del">
          <ac:chgData name="FABRIZIO RICCI" userId="d3c5a55a-1415-4e0c-a673-37ede3e2d7df" providerId="ADAL" clId="{42688EE9-DE61-42AA-9D16-BF5A9A446C13}" dt="2025-03-16T09:57:22.276" v="826" actId="478"/>
          <ac:spMkLst>
            <pc:docMk/>
            <pc:sldMk cId="4231481437" sldId="387"/>
            <ac:spMk id="43" creationId="{691D3160-E49C-F828-64A5-A941C97FB81A}"/>
          </ac:spMkLst>
        </pc:spChg>
        <pc:spChg chg="del">
          <ac:chgData name="FABRIZIO RICCI" userId="d3c5a55a-1415-4e0c-a673-37ede3e2d7df" providerId="ADAL" clId="{42688EE9-DE61-42AA-9D16-BF5A9A446C13}" dt="2025-03-16T09:57:22.276" v="826" actId="478"/>
          <ac:spMkLst>
            <pc:docMk/>
            <pc:sldMk cId="4231481437" sldId="387"/>
            <ac:spMk id="44" creationId="{D19CA537-F3CA-5FC1-2CE9-192EB97FD9FB}"/>
          </ac:spMkLst>
        </pc:spChg>
        <pc:spChg chg="add mod">
          <ac:chgData name="FABRIZIO RICCI" userId="d3c5a55a-1415-4e0c-a673-37ede3e2d7df" providerId="ADAL" clId="{42688EE9-DE61-42AA-9D16-BF5A9A446C13}" dt="2025-03-17T09:48:10.833" v="5517" actId="1036"/>
          <ac:spMkLst>
            <pc:docMk/>
            <pc:sldMk cId="4231481437" sldId="387"/>
            <ac:spMk id="45" creationId="{177DDA0D-2519-2764-0993-F0BC1E9323AA}"/>
          </ac:spMkLst>
        </pc:spChg>
        <pc:spChg chg="add del mod">
          <ac:chgData name="FABRIZIO RICCI" userId="d3c5a55a-1415-4e0c-a673-37ede3e2d7df" providerId="ADAL" clId="{42688EE9-DE61-42AA-9D16-BF5A9A446C13}" dt="2025-03-16T10:25:51.862" v="1588" actId="478"/>
          <ac:spMkLst>
            <pc:docMk/>
            <pc:sldMk cId="4231481437" sldId="387"/>
            <ac:spMk id="46" creationId="{ABACEF6F-D8AD-6AE2-FBE9-4535D02D6ABE}"/>
          </ac:spMkLst>
        </pc:spChg>
        <pc:spChg chg="add del mod">
          <ac:chgData name="FABRIZIO RICCI" userId="d3c5a55a-1415-4e0c-a673-37ede3e2d7df" providerId="ADAL" clId="{42688EE9-DE61-42AA-9D16-BF5A9A446C13}" dt="2025-03-16T10:03:22.199" v="855" actId="478"/>
          <ac:spMkLst>
            <pc:docMk/>
            <pc:sldMk cId="4231481437" sldId="387"/>
            <ac:spMk id="47" creationId="{A2FA99F4-055C-F79D-2B81-C2298BEB8323}"/>
          </ac:spMkLst>
        </pc:spChg>
        <pc:spChg chg="add del mod">
          <ac:chgData name="FABRIZIO RICCI" userId="d3c5a55a-1415-4e0c-a673-37ede3e2d7df" providerId="ADAL" clId="{42688EE9-DE61-42AA-9D16-BF5A9A446C13}" dt="2025-03-16T10:15:30.618" v="921" actId="478"/>
          <ac:spMkLst>
            <pc:docMk/>
            <pc:sldMk cId="4231481437" sldId="387"/>
            <ac:spMk id="48" creationId="{DE853D4F-1D33-A492-9232-9C59DA0CA03A}"/>
          </ac:spMkLst>
        </pc:spChg>
        <pc:spChg chg="add del mod">
          <ac:chgData name="FABRIZIO RICCI" userId="d3c5a55a-1415-4e0c-a673-37ede3e2d7df" providerId="ADAL" clId="{42688EE9-DE61-42AA-9D16-BF5A9A446C13}" dt="2025-03-16T10:21:27.266" v="1487" actId="478"/>
          <ac:spMkLst>
            <pc:docMk/>
            <pc:sldMk cId="4231481437" sldId="387"/>
            <ac:spMk id="51" creationId="{57775756-2009-ED0C-FDB7-4B5273A5D67D}"/>
          </ac:spMkLst>
        </pc:spChg>
        <pc:spChg chg="add del mod">
          <ac:chgData name="FABRIZIO RICCI" userId="d3c5a55a-1415-4e0c-a673-37ede3e2d7df" providerId="ADAL" clId="{42688EE9-DE61-42AA-9D16-BF5A9A446C13}" dt="2025-03-16T10:21:23.155" v="1485" actId="478"/>
          <ac:spMkLst>
            <pc:docMk/>
            <pc:sldMk cId="4231481437" sldId="387"/>
            <ac:spMk id="52" creationId="{191E96C7-B644-89BD-3E01-04108D0774EC}"/>
          </ac:spMkLst>
        </pc:spChg>
        <pc:spChg chg="del">
          <ac:chgData name="FABRIZIO RICCI" userId="d3c5a55a-1415-4e0c-a673-37ede3e2d7df" providerId="ADAL" clId="{42688EE9-DE61-42AA-9D16-BF5A9A446C13}" dt="2025-03-16T09:57:22.276" v="826" actId="478"/>
          <ac:spMkLst>
            <pc:docMk/>
            <pc:sldMk cId="4231481437" sldId="387"/>
            <ac:spMk id="53" creationId="{6A32C0A3-E064-326B-370D-779820AB42AD}"/>
          </ac:spMkLst>
        </pc:spChg>
        <pc:spChg chg="del">
          <ac:chgData name="FABRIZIO RICCI" userId="d3c5a55a-1415-4e0c-a673-37ede3e2d7df" providerId="ADAL" clId="{42688EE9-DE61-42AA-9D16-BF5A9A446C13}" dt="2025-03-16T09:57:22.276" v="826" actId="478"/>
          <ac:spMkLst>
            <pc:docMk/>
            <pc:sldMk cId="4231481437" sldId="387"/>
            <ac:spMk id="56" creationId="{22E1F7FF-6AF1-BA7E-5FB9-250C7EC23FEB}"/>
          </ac:spMkLst>
        </pc:spChg>
        <pc:spChg chg="del">
          <ac:chgData name="FABRIZIO RICCI" userId="d3c5a55a-1415-4e0c-a673-37ede3e2d7df" providerId="ADAL" clId="{42688EE9-DE61-42AA-9D16-BF5A9A446C13}" dt="2025-03-16T09:57:22.276" v="826" actId="478"/>
          <ac:spMkLst>
            <pc:docMk/>
            <pc:sldMk cId="4231481437" sldId="387"/>
            <ac:spMk id="57" creationId="{F9AE30D0-E999-4A5D-D2B1-DA767F143C8F}"/>
          </ac:spMkLst>
        </pc:spChg>
        <pc:spChg chg="del">
          <ac:chgData name="FABRIZIO RICCI" userId="d3c5a55a-1415-4e0c-a673-37ede3e2d7df" providerId="ADAL" clId="{42688EE9-DE61-42AA-9D16-BF5A9A446C13}" dt="2025-03-16T09:57:22.276" v="826" actId="478"/>
          <ac:spMkLst>
            <pc:docMk/>
            <pc:sldMk cId="4231481437" sldId="387"/>
            <ac:spMk id="58" creationId="{408B4090-49FB-D63D-BFD2-88A766C55723}"/>
          </ac:spMkLst>
        </pc:spChg>
        <pc:spChg chg="add mod">
          <ac:chgData name="FABRIZIO RICCI" userId="d3c5a55a-1415-4e0c-a673-37ede3e2d7df" providerId="ADAL" clId="{42688EE9-DE61-42AA-9D16-BF5A9A446C13}" dt="2025-03-17T09:48:10.833" v="5517" actId="1036"/>
          <ac:spMkLst>
            <pc:docMk/>
            <pc:sldMk cId="4231481437" sldId="387"/>
            <ac:spMk id="59" creationId="{4CE7EA33-CD47-6578-0455-836DB693CB82}"/>
          </ac:spMkLst>
        </pc:spChg>
        <pc:spChg chg="del">
          <ac:chgData name="FABRIZIO RICCI" userId="d3c5a55a-1415-4e0c-a673-37ede3e2d7df" providerId="ADAL" clId="{42688EE9-DE61-42AA-9D16-BF5A9A446C13}" dt="2025-03-16T09:57:22.276" v="826" actId="478"/>
          <ac:spMkLst>
            <pc:docMk/>
            <pc:sldMk cId="4231481437" sldId="387"/>
            <ac:spMk id="60" creationId="{A0E1BA9C-668E-50D0-7CBD-FB7FB5D10857}"/>
          </ac:spMkLst>
        </pc:spChg>
        <pc:spChg chg="del">
          <ac:chgData name="FABRIZIO RICCI" userId="d3c5a55a-1415-4e0c-a673-37ede3e2d7df" providerId="ADAL" clId="{42688EE9-DE61-42AA-9D16-BF5A9A446C13}" dt="2025-03-16T09:57:22.276" v="826" actId="478"/>
          <ac:spMkLst>
            <pc:docMk/>
            <pc:sldMk cId="4231481437" sldId="387"/>
            <ac:spMk id="61" creationId="{F0A09C00-B00D-F007-3A27-F4CB95517478}"/>
          </ac:spMkLst>
        </pc:spChg>
        <pc:spChg chg="del">
          <ac:chgData name="FABRIZIO RICCI" userId="d3c5a55a-1415-4e0c-a673-37ede3e2d7df" providerId="ADAL" clId="{42688EE9-DE61-42AA-9D16-BF5A9A446C13}" dt="2025-03-16T09:57:22.276" v="826" actId="478"/>
          <ac:spMkLst>
            <pc:docMk/>
            <pc:sldMk cId="4231481437" sldId="387"/>
            <ac:spMk id="62" creationId="{ED82B722-074A-4B0B-21AC-C7BAB79F0996}"/>
          </ac:spMkLst>
        </pc:spChg>
        <pc:spChg chg="add del mod">
          <ac:chgData name="FABRIZIO RICCI" userId="d3c5a55a-1415-4e0c-a673-37ede3e2d7df" providerId="ADAL" clId="{42688EE9-DE61-42AA-9D16-BF5A9A446C13}" dt="2025-03-16T10:03:16.188" v="854" actId="478"/>
          <ac:spMkLst>
            <pc:docMk/>
            <pc:sldMk cId="4231481437" sldId="387"/>
            <ac:spMk id="63" creationId="{8AA99BA6-9787-7837-2D58-38D9E0F610C7}"/>
          </ac:spMkLst>
        </pc:spChg>
        <pc:spChg chg="add del mod">
          <ac:chgData name="FABRIZIO RICCI" userId="d3c5a55a-1415-4e0c-a673-37ede3e2d7df" providerId="ADAL" clId="{42688EE9-DE61-42AA-9D16-BF5A9A446C13}" dt="2025-03-17T09:48:10.833" v="5517" actId="1036"/>
          <ac:spMkLst>
            <pc:docMk/>
            <pc:sldMk cId="4231481437" sldId="387"/>
            <ac:spMk id="64" creationId="{9655E18B-81BF-C661-043C-304F4A1CB514}"/>
          </ac:spMkLst>
        </pc:spChg>
        <pc:spChg chg="add del mod">
          <ac:chgData name="FABRIZIO RICCI" userId="d3c5a55a-1415-4e0c-a673-37ede3e2d7df" providerId="ADAL" clId="{42688EE9-DE61-42AA-9D16-BF5A9A446C13}" dt="2025-03-16T10:04:13.302" v="862" actId="478"/>
          <ac:spMkLst>
            <pc:docMk/>
            <pc:sldMk cId="4231481437" sldId="387"/>
            <ac:spMk id="65" creationId="{1F86B479-5C33-0512-11E4-5B552609DE0E}"/>
          </ac:spMkLst>
        </pc:spChg>
        <pc:spChg chg="add del mod">
          <ac:chgData name="FABRIZIO RICCI" userId="d3c5a55a-1415-4e0c-a673-37ede3e2d7df" providerId="ADAL" clId="{42688EE9-DE61-42AA-9D16-BF5A9A446C13}" dt="2025-03-16T10:03:27.030" v="856" actId="478"/>
          <ac:spMkLst>
            <pc:docMk/>
            <pc:sldMk cId="4231481437" sldId="387"/>
            <ac:spMk id="67" creationId="{70F025E1-B437-402E-3363-5377B5EABD3D}"/>
          </ac:spMkLst>
        </pc:spChg>
        <pc:spChg chg="add del mod">
          <ac:chgData name="FABRIZIO RICCI" userId="d3c5a55a-1415-4e0c-a673-37ede3e2d7df" providerId="ADAL" clId="{42688EE9-DE61-42AA-9D16-BF5A9A446C13}" dt="2025-03-16T10:04:10.742" v="861" actId="478"/>
          <ac:spMkLst>
            <pc:docMk/>
            <pc:sldMk cId="4231481437" sldId="387"/>
            <ac:spMk id="69" creationId="{DD27A4AF-916A-EE62-66DA-A0F8B100012A}"/>
          </ac:spMkLst>
        </pc:spChg>
        <pc:spChg chg="del">
          <ac:chgData name="FABRIZIO RICCI" userId="d3c5a55a-1415-4e0c-a673-37ede3e2d7df" providerId="ADAL" clId="{42688EE9-DE61-42AA-9D16-BF5A9A446C13}" dt="2025-03-16T09:57:22.276" v="826" actId="478"/>
          <ac:spMkLst>
            <pc:docMk/>
            <pc:sldMk cId="4231481437" sldId="387"/>
            <ac:spMk id="70" creationId="{9A585CB3-F84B-6CF8-BCFD-8E39F5D668F5}"/>
          </ac:spMkLst>
        </pc:spChg>
        <pc:spChg chg="add del mod">
          <ac:chgData name="FABRIZIO RICCI" userId="d3c5a55a-1415-4e0c-a673-37ede3e2d7df" providerId="ADAL" clId="{42688EE9-DE61-42AA-9D16-BF5A9A446C13}" dt="2025-03-16T10:04:53.948" v="871" actId="478"/>
          <ac:spMkLst>
            <pc:docMk/>
            <pc:sldMk cId="4231481437" sldId="387"/>
            <ac:spMk id="71" creationId="{8852E6A5-9E0F-003C-79A9-8CF258EC1D74}"/>
          </ac:spMkLst>
        </pc:spChg>
        <pc:spChg chg="add del mod">
          <ac:chgData name="FABRIZIO RICCI" userId="d3c5a55a-1415-4e0c-a673-37ede3e2d7df" providerId="ADAL" clId="{42688EE9-DE61-42AA-9D16-BF5A9A446C13}" dt="2025-03-16T10:04:51.006" v="870" actId="478"/>
          <ac:spMkLst>
            <pc:docMk/>
            <pc:sldMk cId="4231481437" sldId="387"/>
            <ac:spMk id="72" creationId="{4FBAABFC-2354-C49C-E343-78897E658793}"/>
          </ac:spMkLst>
        </pc:spChg>
        <pc:spChg chg="del">
          <ac:chgData name="FABRIZIO RICCI" userId="d3c5a55a-1415-4e0c-a673-37ede3e2d7df" providerId="ADAL" clId="{42688EE9-DE61-42AA-9D16-BF5A9A446C13}" dt="2025-03-16T09:57:22.276" v="826" actId="478"/>
          <ac:spMkLst>
            <pc:docMk/>
            <pc:sldMk cId="4231481437" sldId="387"/>
            <ac:spMk id="73" creationId="{BDA00BA5-A8C8-877A-D5A9-83F5B64B966F}"/>
          </ac:spMkLst>
        </pc:spChg>
        <pc:spChg chg="del">
          <ac:chgData name="FABRIZIO RICCI" userId="d3c5a55a-1415-4e0c-a673-37ede3e2d7df" providerId="ADAL" clId="{42688EE9-DE61-42AA-9D16-BF5A9A446C13}" dt="2025-03-16T09:57:22.276" v="826" actId="478"/>
          <ac:spMkLst>
            <pc:docMk/>
            <pc:sldMk cId="4231481437" sldId="387"/>
            <ac:spMk id="74" creationId="{5450D51B-3EB3-A721-389E-18E82CEC031F}"/>
          </ac:spMkLst>
        </pc:spChg>
        <pc:spChg chg="del">
          <ac:chgData name="FABRIZIO RICCI" userId="d3c5a55a-1415-4e0c-a673-37ede3e2d7df" providerId="ADAL" clId="{42688EE9-DE61-42AA-9D16-BF5A9A446C13}" dt="2025-03-16T09:57:22.276" v="826" actId="478"/>
          <ac:spMkLst>
            <pc:docMk/>
            <pc:sldMk cId="4231481437" sldId="387"/>
            <ac:spMk id="75" creationId="{2DD683A1-CCC9-978D-A0DD-DBDA941F8D11}"/>
          </ac:spMkLst>
        </pc:spChg>
        <pc:spChg chg="add del mod">
          <ac:chgData name="FABRIZIO RICCI" userId="d3c5a55a-1415-4e0c-a673-37ede3e2d7df" providerId="ADAL" clId="{42688EE9-DE61-42AA-9D16-BF5A9A446C13}" dt="2025-03-16T10:04:40.573" v="868" actId="478"/>
          <ac:spMkLst>
            <pc:docMk/>
            <pc:sldMk cId="4231481437" sldId="387"/>
            <ac:spMk id="76" creationId="{09A8D352-9BB7-1C99-0341-6D2F551A029D}"/>
          </ac:spMkLst>
        </pc:spChg>
        <pc:spChg chg="add del mod">
          <ac:chgData name="FABRIZIO RICCI" userId="d3c5a55a-1415-4e0c-a673-37ede3e2d7df" providerId="ADAL" clId="{42688EE9-DE61-42AA-9D16-BF5A9A446C13}" dt="2025-03-17T09:48:10.833" v="5517" actId="1036"/>
          <ac:spMkLst>
            <pc:docMk/>
            <pc:sldMk cId="4231481437" sldId="387"/>
            <ac:spMk id="77" creationId="{D62D6FDB-7271-7FF6-C8F5-C3DF83C71083}"/>
          </ac:spMkLst>
        </pc:spChg>
        <pc:spChg chg="del">
          <ac:chgData name="FABRIZIO RICCI" userId="d3c5a55a-1415-4e0c-a673-37ede3e2d7df" providerId="ADAL" clId="{42688EE9-DE61-42AA-9D16-BF5A9A446C13}" dt="2025-03-16T09:57:22.276" v="826" actId="478"/>
          <ac:spMkLst>
            <pc:docMk/>
            <pc:sldMk cId="4231481437" sldId="387"/>
            <ac:spMk id="80" creationId="{E2EAC451-0B4B-8E18-893B-883546BFCDEB}"/>
          </ac:spMkLst>
        </pc:spChg>
        <pc:spChg chg="del">
          <ac:chgData name="FABRIZIO RICCI" userId="d3c5a55a-1415-4e0c-a673-37ede3e2d7df" providerId="ADAL" clId="{42688EE9-DE61-42AA-9D16-BF5A9A446C13}" dt="2025-03-16T09:57:22.276" v="826" actId="478"/>
          <ac:spMkLst>
            <pc:docMk/>
            <pc:sldMk cId="4231481437" sldId="387"/>
            <ac:spMk id="81" creationId="{5188CA6F-A02C-0510-FB69-F135F624F5D0}"/>
          </ac:spMkLst>
        </pc:spChg>
        <pc:spChg chg="add del mod">
          <ac:chgData name="FABRIZIO RICCI" userId="d3c5a55a-1415-4e0c-a673-37ede3e2d7df" providerId="ADAL" clId="{42688EE9-DE61-42AA-9D16-BF5A9A446C13}" dt="2025-03-16T10:03:02.162" v="849" actId="478"/>
          <ac:spMkLst>
            <pc:docMk/>
            <pc:sldMk cId="4231481437" sldId="387"/>
            <ac:spMk id="85" creationId="{406D4504-6F5F-0DBC-70B6-B65247AB3A18}"/>
          </ac:spMkLst>
        </pc:spChg>
        <pc:spChg chg="add mod">
          <ac:chgData name="FABRIZIO RICCI" userId="d3c5a55a-1415-4e0c-a673-37ede3e2d7df" providerId="ADAL" clId="{42688EE9-DE61-42AA-9D16-BF5A9A446C13}" dt="2025-03-17T09:48:10.833" v="5517" actId="1036"/>
          <ac:spMkLst>
            <pc:docMk/>
            <pc:sldMk cId="4231481437" sldId="387"/>
            <ac:spMk id="87" creationId="{66B43D94-E292-1449-B68A-BC861FB55883}"/>
          </ac:spMkLst>
        </pc:spChg>
        <pc:spChg chg="add mod">
          <ac:chgData name="FABRIZIO RICCI" userId="d3c5a55a-1415-4e0c-a673-37ede3e2d7df" providerId="ADAL" clId="{42688EE9-DE61-42AA-9D16-BF5A9A446C13}" dt="2025-03-17T09:48:10.833" v="5517" actId="1036"/>
          <ac:spMkLst>
            <pc:docMk/>
            <pc:sldMk cId="4231481437" sldId="387"/>
            <ac:spMk id="91" creationId="{00DC1093-99F2-DD15-AB1D-299B530CDA88}"/>
          </ac:spMkLst>
        </pc:spChg>
        <pc:spChg chg="del">
          <ac:chgData name="FABRIZIO RICCI" userId="d3c5a55a-1415-4e0c-a673-37ede3e2d7df" providerId="ADAL" clId="{42688EE9-DE61-42AA-9D16-BF5A9A446C13}" dt="2025-03-16T09:57:22.276" v="826" actId="478"/>
          <ac:spMkLst>
            <pc:docMk/>
            <pc:sldMk cId="4231481437" sldId="387"/>
            <ac:spMk id="92" creationId="{C92655D3-995B-1EAB-5F2C-4144AFD72684}"/>
          </ac:spMkLst>
        </pc:spChg>
        <pc:spChg chg="add mod">
          <ac:chgData name="FABRIZIO RICCI" userId="d3c5a55a-1415-4e0c-a673-37ede3e2d7df" providerId="ADAL" clId="{42688EE9-DE61-42AA-9D16-BF5A9A446C13}" dt="2025-03-16T10:19:10.888" v="1244" actId="1036"/>
          <ac:spMkLst>
            <pc:docMk/>
            <pc:sldMk cId="4231481437" sldId="387"/>
            <ac:spMk id="94" creationId="{F9E57A23-0E1F-5070-7DEB-B67676958768}"/>
          </ac:spMkLst>
        </pc:spChg>
        <pc:spChg chg="add mod">
          <ac:chgData name="FABRIZIO RICCI" userId="d3c5a55a-1415-4e0c-a673-37ede3e2d7df" providerId="ADAL" clId="{42688EE9-DE61-42AA-9D16-BF5A9A446C13}" dt="2025-03-16T10:19:54.448" v="1428" actId="1035"/>
          <ac:spMkLst>
            <pc:docMk/>
            <pc:sldMk cId="4231481437" sldId="387"/>
            <ac:spMk id="95" creationId="{5EEA374D-FB3B-2697-4C82-CF1D2E4BF1EB}"/>
          </ac:spMkLst>
        </pc:spChg>
        <pc:spChg chg="add mod">
          <ac:chgData name="FABRIZIO RICCI" userId="d3c5a55a-1415-4e0c-a673-37ede3e2d7df" providerId="ADAL" clId="{42688EE9-DE61-42AA-9D16-BF5A9A446C13}" dt="2025-03-16T10:20:18.833" v="1483" actId="1035"/>
          <ac:spMkLst>
            <pc:docMk/>
            <pc:sldMk cId="4231481437" sldId="387"/>
            <ac:spMk id="96" creationId="{C358570B-0365-1531-3FC0-554AAFC11CF4}"/>
          </ac:spMkLst>
        </pc:spChg>
        <pc:spChg chg="add mod">
          <ac:chgData name="FABRIZIO RICCI" userId="d3c5a55a-1415-4e0c-a673-37ede3e2d7df" providerId="ADAL" clId="{42688EE9-DE61-42AA-9D16-BF5A9A446C13}" dt="2025-03-17T09:48:10.833" v="5517" actId="1036"/>
          <ac:spMkLst>
            <pc:docMk/>
            <pc:sldMk cId="4231481437" sldId="387"/>
            <ac:spMk id="101" creationId="{61E4D2DC-ED47-B58E-7EFF-FE8C028E29C9}"/>
          </ac:spMkLst>
        </pc:spChg>
        <pc:spChg chg="add mod">
          <ac:chgData name="FABRIZIO RICCI" userId="d3c5a55a-1415-4e0c-a673-37ede3e2d7df" providerId="ADAL" clId="{42688EE9-DE61-42AA-9D16-BF5A9A446C13}" dt="2025-03-17T09:48:10.833" v="5517" actId="1036"/>
          <ac:spMkLst>
            <pc:docMk/>
            <pc:sldMk cId="4231481437" sldId="387"/>
            <ac:spMk id="104" creationId="{D077D784-1068-45DB-6FED-F744BA980E17}"/>
          </ac:spMkLst>
        </pc:spChg>
        <pc:spChg chg="add mod">
          <ac:chgData name="FABRIZIO RICCI" userId="d3c5a55a-1415-4e0c-a673-37ede3e2d7df" providerId="ADAL" clId="{42688EE9-DE61-42AA-9D16-BF5A9A446C13}" dt="2025-03-17T09:48:10.833" v="5517" actId="1036"/>
          <ac:spMkLst>
            <pc:docMk/>
            <pc:sldMk cId="4231481437" sldId="387"/>
            <ac:spMk id="109" creationId="{2C632562-FDDA-8E66-7D54-B035BB0EBE19}"/>
          </ac:spMkLst>
        </pc:spChg>
        <pc:spChg chg="add mod">
          <ac:chgData name="FABRIZIO RICCI" userId="d3c5a55a-1415-4e0c-a673-37ede3e2d7df" providerId="ADAL" clId="{42688EE9-DE61-42AA-9D16-BF5A9A446C13}" dt="2025-03-17T09:48:10.833" v="5517" actId="1036"/>
          <ac:spMkLst>
            <pc:docMk/>
            <pc:sldMk cId="4231481437" sldId="387"/>
            <ac:spMk id="117" creationId="{114097EF-52C7-D03D-5B3E-E2E1B511BC58}"/>
          </ac:spMkLst>
        </pc:spChg>
        <pc:picChg chg="add mod">
          <ac:chgData name="FABRIZIO RICCI" userId="d3c5a55a-1415-4e0c-a673-37ede3e2d7df" providerId="ADAL" clId="{42688EE9-DE61-42AA-9D16-BF5A9A446C13}" dt="2025-03-16T10:20:25.184" v="1484" actId="14100"/>
          <ac:picMkLst>
            <pc:docMk/>
            <pc:sldMk cId="4231481437" sldId="387"/>
            <ac:picMk id="2" creationId="{575E9EF4-23BD-6FD6-D309-F0A9ABE4DBF8}"/>
          </ac:picMkLst>
        </pc:picChg>
        <pc:picChg chg="del">
          <ac:chgData name="FABRIZIO RICCI" userId="d3c5a55a-1415-4e0c-a673-37ede3e2d7df" providerId="ADAL" clId="{42688EE9-DE61-42AA-9D16-BF5A9A446C13}" dt="2025-03-17T07:58:07.627" v="4096" actId="478"/>
          <ac:picMkLst>
            <pc:docMk/>
            <pc:sldMk cId="4231481437" sldId="387"/>
            <ac:picMk id="3" creationId="{4064AE47-53C9-F8CA-C010-7CEB606C7067}"/>
          </ac:picMkLst>
        </pc:picChg>
        <pc:picChg chg="mod modCrop">
          <ac:chgData name="FABRIZIO RICCI" userId="d3c5a55a-1415-4e0c-a673-37ede3e2d7df" providerId="ADAL" clId="{42688EE9-DE61-42AA-9D16-BF5A9A446C13}" dt="2025-03-17T09:48:10.833" v="5517" actId="1036"/>
          <ac:picMkLst>
            <pc:docMk/>
            <pc:sldMk cId="4231481437" sldId="387"/>
            <ac:picMk id="4" creationId="{5F48B3FC-7005-62B9-D614-479982B1E68D}"/>
          </ac:picMkLst>
        </pc:picChg>
        <pc:cxnChg chg="del">
          <ac:chgData name="FABRIZIO RICCI" userId="d3c5a55a-1415-4e0c-a673-37ede3e2d7df" providerId="ADAL" clId="{42688EE9-DE61-42AA-9D16-BF5A9A446C13}" dt="2025-03-16T09:57:22.276" v="826" actId="478"/>
          <ac:cxnSpMkLst>
            <pc:docMk/>
            <pc:sldMk cId="4231481437" sldId="387"/>
            <ac:cxnSpMk id="3" creationId="{E02DBE02-C9BF-372F-9D46-ACBE8C5E64F1}"/>
          </ac:cxnSpMkLst>
        </pc:cxnChg>
        <pc:cxnChg chg="del">
          <ac:chgData name="FABRIZIO RICCI" userId="d3c5a55a-1415-4e0c-a673-37ede3e2d7df" providerId="ADAL" clId="{42688EE9-DE61-42AA-9D16-BF5A9A446C13}" dt="2025-03-16T09:57:22.276" v="826" actId="478"/>
          <ac:cxnSpMkLst>
            <pc:docMk/>
            <pc:sldMk cId="4231481437" sldId="387"/>
            <ac:cxnSpMk id="4" creationId="{575C75B7-3282-9A82-310E-4F4E04294D1B}"/>
          </ac:cxnSpMkLst>
        </pc:cxnChg>
        <pc:cxnChg chg="del">
          <ac:chgData name="FABRIZIO RICCI" userId="d3c5a55a-1415-4e0c-a673-37ede3e2d7df" providerId="ADAL" clId="{42688EE9-DE61-42AA-9D16-BF5A9A446C13}" dt="2025-03-16T09:57:22.276" v="826" actId="478"/>
          <ac:cxnSpMkLst>
            <pc:docMk/>
            <pc:sldMk cId="4231481437" sldId="387"/>
            <ac:cxnSpMk id="5" creationId="{A5529886-886E-DAE7-2B80-D75E629C49DF}"/>
          </ac:cxnSpMkLst>
        </pc:cxnChg>
        <pc:cxnChg chg="add mod">
          <ac:chgData name="FABRIZIO RICCI" userId="d3c5a55a-1415-4e0c-a673-37ede3e2d7df" providerId="ADAL" clId="{42688EE9-DE61-42AA-9D16-BF5A9A446C13}" dt="2025-03-17T09:48:10.833" v="5517" actId="1036"/>
          <ac:cxnSpMkLst>
            <pc:docMk/>
            <pc:sldMk cId="4231481437" sldId="387"/>
            <ac:cxnSpMk id="6" creationId="{D500CFDA-7BE1-42BF-380B-C150C6DAC020}"/>
          </ac:cxnSpMkLst>
        </pc:cxnChg>
        <pc:cxnChg chg="add mod">
          <ac:chgData name="FABRIZIO RICCI" userId="d3c5a55a-1415-4e0c-a673-37ede3e2d7df" providerId="ADAL" clId="{42688EE9-DE61-42AA-9D16-BF5A9A446C13}" dt="2025-03-17T09:48:10.833" v="5517" actId="1036"/>
          <ac:cxnSpMkLst>
            <pc:docMk/>
            <pc:sldMk cId="4231481437" sldId="387"/>
            <ac:cxnSpMk id="7" creationId="{5CEF20F5-2129-B98B-92AB-7A2EDAAC3CC4}"/>
          </ac:cxnSpMkLst>
        </pc:cxnChg>
        <pc:cxnChg chg="add mod">
          <ac:chgData name="FABRIZIO RICCI" userId="d3c5a55a-1415-4e0c-a673-37ede3e2d7df" providerId="ADAL" clId="{42688EE9-DE61-42AA-9D16-BF5A9A446C13}" dt="2025-03-17T09:48:10.833" v="5517" actId="1036"/>
          <ac:cxnSpMkLst>
            <pc:docMk/>
            <pc:sldMk cId="4231481437" sldId="387"/>
            <ac:cxnSpMk id="8" creationId="{94271853-EFD4-35F3-51C9-7E13FBD8B01A}"/>
          </ac:cxnSpMkLst>
        </pc:cxnChg>
        <pc:cxnChg chg="add mod">
          <ac:chgData name="FABRIZIO RICCI" userId="d3c5a55a-1415-4e0c-a673-37ede3e2d7df" providerId="ADAL" clId="{42688EE9-DE61-42AA-9D16-BF5A9A446C13}" dt="2025-03-17T09:48:10.833" v="5517" actId="1036"/>
          <ac:cxnSpMkLst>
            <pc:docMk/>
            <pc:sldMk cId="4231481437" sldId="387"/>
            <ac:cxnSpMk id="9" creationId="{4C35179D-A0E8-2F91-5853-B0E5D2C1F318}"/>
          </ac:cxnSpMkLst>
        </pc:cxnChg>
        <pc:cxnChg chg="add mod">
          <ac:chgData name="FABRIZIO RICCI" userId="d3c5a55a-1415-4e0c-a673-37ede3e2d7df" providerId="ADAL" clId="{42688EE9-DE61-42AA-9D16-BF5A9A446C13}" dt="2025-03-17T09:48:10.833" v="5517" actId="1036"/>
          <ac:cxnSpMkLst>
            <pc:docMk/>
            <pc:sldMk cId="4231481437" sldId="387"/>
            <ac:cxnSpMk id="10" creationId="{4C34B7C9-4322-BD77-A300-323F395F8BE1}"/>
          </ac:cxnSpMkLst>
        </pc:cxnChg>
        <pc:cxnChg chg="add del mod">
          <ac:chgData name="FABRIZIO RICCI" userId="d3c5a55a-1415-4e0c-a673-37ede3e2d7df" providerId="ADAL" clId="{42688EE9-DE61-42AA-9D16-BF5A9A446C13}" dt="2025-03-16T10:05:03.591" v="873" actId="478"/>
          <ac:cxnSpMkLst>
            <pc:docMk/>
            <pc:sldMk cId="4231481437" sldId="387"/>
            <ac:cxnSpMk id="12" creationId="{749FCD8C-9783-9A08-9F52-F29EAD77A278}"/>
          </ac:cxnSpMkLst>
        </pc:cxnChg>
        <pc:cxnChg chg="add mod">
          <ac:chgData name="FABRIZIO RICCI" userId="d3c5a55a-1415-4e0c-a673-37ede3e2d7df" providerId="ADAL" clId="{42688EE9-DE61-42AA-9D16-BF5A9A446C13}" dt="2025-03-17T09:48:10.833" v="5517" actId="1036"/>
          <ac:cxnSpMkLst>
            <pc:docMk/>
            <pc:sldMk cId="4231481437" sldId="387"/>
            <ac:cxnSpMk id="13" creationId="{3A541480-3227-904F-5A74-E03842A64673}"/>
          </ac:cxnSpMkLst>
        </pc:cxnChg>
        <pc:cxnChg chg="add mod">
          <ac:chgData name="FABRIZIO RICCI" userId="d3c5a55a-1415-4e0c-a673-37ede3e2d7df" providerId="ADAL" clId="{42688EE9-DE61-42AA-9D16-BF5A9A446C13}" dt="2025-03-17T09:48:10.833" v="5517" actId="1036"/>
          <ac:cxnSpMkLst>
            <pc:docMk/>
            <pc:sldMk cId="4231481437" sldId="387"/>
            <ac:cxnSpMk id="14" creationId="{9AB89C76-38CE-FF0F-F4A3-8D99BED90E1A}"/>
          </ac:cxnSpMkLst>
        </pc:cxnChg>
        <pc:cxnChg chg="del">
          <ac:chgData name="FABRIZIO RICCI" userId="d3c5a55a-1415-4e0c-a673-37ede3e2d7df" providerId="ADAL" clId="{42688EE9-DE61-42AA-9D16-BF5A9A446C13}" dt="2025-03-16T09:57:22.276" v="826" actId="478"/>
          <ac:cxnSpMkLst>
            <pc:docMk/>
            <pc:sldMk cId="4231481437" sldId="387"/>
            <ac:cxnSpMk id="15" creationId="{8382E34D-CEFC-C748-5A6C-CE21E6C35262}"/>
          </ac:cxnSpMkLst>
        </pc:cxnChg>
        <pc:cxnChg chg="del">
          <ac:chgData name="FABRIZIO RICCI" userId="d3c5a55a-1415-4e0c-a673-37ede3e2d7df" providerId="ADAL" clId="{42688EE9-DE61-42AA-9D16-BF5A9A446C13}" dt="2025-03-16T09:57:22.276" v="826" actId="478"/>
          <ac:cxnSpMkLst>
            <pc:docMk/>
            <pc:sldMk cId="4231481437" sldId="387"/>
            <ac:cxnSpMk id="16" creationId="{3F61600C-4745-2362-73A8-89096E49434E}"/>
          </ac:cxnSpMkLst>
        </pc:cxnChg>
        <pc:cxnChg chg="del">
          <ac:chgData name="FABRIZIO RICCI" userId="d3c5a55a-1415-4e0c-a673-37ede3e2d7df" providerId="ADAL" clId="{42688EE9-DE61-42AA-9D16-BF5A9A446C13}" dt="2025-03-16T09:57:22.276" v="826" actId="478"/>
          <ac:cxnSpMkLst>
            <pc:docMk/>
            <pc:sldMk cId="4231481437" sldId="387"/>
            <ac:cxnSpMk id="17" creationId="{F3AA087F-943F-59F4-078C-D9D7380246A7}"/>
          </ac:cxnSpMkLst>
        </pc:cxnChg>
        <pc:cxnChg chg="add mod">
          <ac:chgData name="FABRIZIO RICCI" userId="d3c5a55a-1415-4e0c-a673-37ede3e2d7df" providerId="ADAL" clId="{42688EE9-DE61-42AA-9D16-BF5A9A446C13}" dt="2025-03-17T09:48:10.833" v="5517" actId="1036"/>
          <ac:cxnSpMkLst>
            <pc:docMk/>
            <pc:sldMk cId="4231481437" sldId="387"/>
            <ac:cxnSpMk id="18" creationId="{90CE5021-D162-F058-F1CD-8EBCCF32A797}"/>
          </ac:cxnSpMkLst>
        </pc:cxnChg>
        <pc:cxnChg chg="add mod">
          <ac:chgData name="FABRIZIO RICCI" userId="d3c5a55a-1415-4e0c-a673-37ede3e2d7df" providerId="ADAL" clId="{42688EE9-DE61-42AA-9D16-BF5A9A446C13}" dt="2025-03-17T09:48:10.833" v="5517" actId="1036"/>
          <ac:cxnSpMkLst>
            <pc:docMk/>
            <pc:sldMk cId="4231481437" sldId="387"/>
            <ac:cxnSpMk id="19" creationId="{E5066F0C-271B-1853-0A5C-D04D3EE3B782}"/>
          </ac:cxnSpMkLst>
        </pc:cxnChg>
        <pc:cxnChg chg="del">
          <ac:chgData name="FABRIZIO RICCI" userId="d3c5a55a-1415-4e0c-a673-37ede3e2d7df" providerId="ADAL" clId="{42688EE9-DE61-42AA-9D16-BF5A9A446C13}" dt="2025-03-16T09:57:22.276" v="826" actId="478"/>
          <ac:cxnSpMkLst>
            <pc:docMk/>
            <pc:sldMk cId="4231481437" sldId="387"/>
            <ac:cxnSpMk id="20" creationId="{D538324A-18D3-2F00-3FBD-B5E26CE27C4F}"/>
          </ac:cxnSpMkLst>
        </pc:cxnChg>
        <pc:cxnChg chg="del">
          <ac:chgData name="FABRIZIO RICCI" userId="d3c5a55a-1415-4e0c-a673-37ede3e2d7df" providerId="ADAL" clId="{42688EE9-DE61-42AA-9D16-BF5A9A446C13}" dt="2025-03-16T09:57:22.276" v="826" actId="478"/>
          <ac:cxnSpMkLst>
            <pc:docMk/>
            <pc:sldMk cId="4231481437" sldId="387"/>
            <ac:cxnSpMk id="21" creationId="{5F41D434-0F7A-06D4-457E-602CB073676C}"/>
          </ac:cxnSpMkLst>
        </pc:cxnChg>
        <pc:cxnChg chg="del">
          <ac:chgData name="FABRIZIO RICCI" userId="d3c5a55a-1415-4e0c-a673-37ede3e2d7df" providerId="ADAL" clId="{42688EE9-DE61-42AA-9D16-BF5A9A446C13}" dt="2025-03-16T09:57:22.276" v="826" actId="478"/>
          <ac:cxnSpMkLst>
            <pc:docMk/>
            <pc:sldMk cId="4231481437" sldId="387"/>
            <ac:cxnSpMk id="22" creationId="{8B2F5DCC-281E-DED3-07E4-FB98703245A0}"/>
          </ac:cxnSpMkLst>
        </pc:cxnChg>
        <pc:cxnChg chg="del">
          <ac:chgData name="FABRIZIO RICCI" userId="d3c5a55a-1415-4e0c-a673-37ede3e2d7df" providerId="ADAL" clId="{42688EE9-DE61-42AA-9D16-BF5A9A446C13}" dt="2025-03-16T09:57:22.276" v="826" actId="478"/>
          <ac:cxnSpMkLst>
            <pc:docMk/>
            <pc:sldMk cId="4231481437" sldId="387"/>
            <ac:cxnSpMk id="23" creationId="{AF6B3A9E-8AA0-0816-029E-7B683E21DBA2}"/>
          </ac:cxnSpMkLst>
        </pc:cxnChg>
        <pc:cxnChg chg="del">
          <ac:chgData name="FABRIZIO RICCI" userId="d3c5a55a-1415-4e0c-a673-37ede3e2d7df" providerId="ADAL" clId="{42688EE9-DE61-42AA-9D16-BF5A9A446C13}" dt="2025-03-16T09:57:22.276" v="826" actId="478"/>
          <ac:cxnSpMkLst>
            <pc:docMk/>
            <pc:sldMk cId="4231481437" sldId="387"/>
            <ac:cxnSpMk id="24" creationId="{39ED7FCC-9704-F958-24EF-22B9E72E197D}"/>
          </ac:cxnSpMkLst>
        </pc:cxnChg>
        <pc:cxnChg chg="add mod">
          <ac:chgData name="FABRIZIO RICCI" userId="d3c5a55a-1415-4e0c-a673-37ede3e2d7df" providerId="ADAL" clId="{42688EE9-DE61-42AA-9D16-BF5A9A446C13}" dt="2025-03-17T09:48:10.833" v="5517" actId="1036"/>
          <ac:cxnSpMkLst>
            <pc:docMk/>
            <pc:sldMk cId="4231481437" sldId="387"/>
            <ac:cxnSpMk id="28" creationId="{FF9BDB39-771E-29C0-6E95-35B372CBA93E}"/>
          </ac:cxnSpMkLst>
        </pc:cxnChg>
        <pc:cxnChg chg="del">
          <ac:chgData name="FABRIZIO RICCI" userId="d3c5a55a-1415-4e0c-a673-37ede3e2d7df" providerId="ADAL" clId="{42688EE9-DE61-42AA-9D16-BF5A9A446C13}" dt="2025-03-16T09:57:22.276" v="826" actId="478"/>
          <ac:cxnSpMkLst>
            <pc:docMk/>
            <pc:sldMk cId="4231481437" sldId="387"/>
            <ac:cxnSpMk id="31" creationId="{ADAF2AAB-3653-7694-FB30-9C7BC0276814}"/>
          </ac:cxnSpMkLst>
        </pc:cxnChg>
        <pc:cxnChg chg="add mod">
          <ac:chgData name="FABRIZIO RICCI" userId="d3c5a55a-1415-4e0c-a673-37ede3e2d7df" providerId="ADAL" clId="{42688EE9-DE61-42AA-9D16-BF5A9A446C13}" dt="2025-03-17T09:48:10.833" v="5517" actId="1036"/>
          <ac:cxnSpMkLst>
            <pc:docMk/>
            <pc:sldMk cId="4231481437" sldId="387"/>
            <ac:cxnSpMk id="40" creationId="{CED9DC12-0200-8400-2944-67A4C5C3AF05}"/>
          </ac:cxnSpMkLst>
        </pc:cxnChg>
        <pc:cxnChg chg="add del mod">
          <ac:chgData name="FABRIZIO RICCI" userId="d3c5a55a-1415-4e0c-a673-37ede3e2d7df" providerId="ADAL" clId="{42688EE9-DE61-42AA-9D16-BF5A9A446C13}" dt="2025-03-16T10:21:25.116" v="1486" actId="478"/>
          <ac:cxnSpMkLst>
            <pc:docMk/>
            <pc:sldMk cId="4231481437" sldId="387"/>
            <ac:cxnSpMk id="49" creationId="{8433D491-4809-84DA-57F0-9F693DA43CE5}"/>
          </ac:cxnSpMkLst>
        </pc:cxnChg>
        <pc:cxnChg chg="add del mod">
          <ac:chgData name="FABRIZIO RICCI" userId="d3c5a55a-1415-4e0c-a673-37ede3e2d7df" providerId="ADAL" clId="{42688EE9-DE61-42AA-9D16-BF5A9A446C13}" dt="2025-03-16T10:21:29.707" v="1488" actId="478"/>
          <ac:cxnSpMkLst>
            <pc:docMk/>
            <pc:sldMk cId="4231481437" sldId="387"/>
            <ac:cxnSpMk id="50" creationId="{5BCE0805-EE4B-51B3-681C-1F9378660203}"/>
          </ac:cxnSpMkLst>
        </pc:cxnChg>
        <pc:cxnChg chg="del">
          <ac:chgData name="FABRIZIO RICCI" userId="d3c5a55a-1415-4e0c-a673-37ede3e2d7df" providerId="ADAL" clId="{42688EE9-DE61-42AA-9D16-BF5A9A446C13}" dt="2025-03-16T09:57:22.276" v="826" actId="478"/>
          <ac:cxnSpMkLst>
            <pc:docMk/>
            <pc:sldMk cId="4231481437" sldId="387"/>
            <ac:cxnSpMk id="54" creationId="{0819A411-F520-1F06-8F3B-523DF7C4D046}"/>
          </ac:cxnSpMkLst>
        </pc:cxnChg>
        <pc:cxnChg chg="del">
          <ac:chgData name="FABRIZIO RICCI" userId="d3c5a55a-1415-4e0c-a673-37ede3e2d7df" providerId="ADAL" clId="{42688EE9-DE61-42AA-9D16-BF5A9A446C13}" dt="2025-03-16T09:57:22.276" v="826" actId="478"/>
          <ac:cxnSpMkLst>
            <pc:docMk/>
            <pc:sldMk cId="4231481437" sldId="387"/>
            <ac:cxnSpMk id="55" creationId="{0986FCA9-8657-ABF9-E6B4-1DF1622CD435}"/>
          </ac:cxnSpMkLst>
        </pc:cxnChg>
        <pc:cxnChg chg="add del mod">
          <ac:chgData name="FABRIZIO RICCI" userId="d3c5a55a-1415-4e0c-a673-37ede3e2d7df" providerId="ADAL" clId="{42688EE9-DE61-42AA-9D16-BF5A9A446C13}" dt="2025-03-16T10:04:43.324" v="869" actId="478"/>
          <ac:cxnSpMkLst>
            <pc:docMk/>
            <pc:sldMk cId="4231481437" sldId="387"/>
            <ac:cxnSpMk id="66" creationId="{EEF59476-2FF2-4C1E-A19C-D8B9F92B302B}"/>
          </ac:cxnSpMkLst>
        </pc:cxnChg>
        <pc:cxnChg chg="del">
          <ac:chgData name="FABRIZIO RICCI" userId="d3c5a55a-1415-4e0c-a673-37ede3e2d7df" providerId="ADAL" clId="{42688EE9-DE61-42AA-9D16-BF5A9A446C13}" dt="2025-03-16T09:57:22.276" v="826" actId="478"/>
          <ac:cxnSpMkLst>
            <pc:docMk/>
            <pc:sldMk cId="4231481437" sldId="387"/>
            <ac:cxnSpMk id="68" creationId="{42AA64CC-AA25-BD74-1850-5B9F24A561CA}"/>
          </ac:cxnSpMkLst>
        </pc:cxnChg>
        <pc:cxnChg chg="add del mod">
          <ac:chgData name="FABRIZIO RICCI" userId="d3c5a55a-1415-4e0c-a673-37ede3e2d7df" providerId="ADAL" clId="{42688EE9-DE61-42AA-9D16-BF5A9A446C13}" dt="2025-03-16T10:03:11.457" v="853" actId="478"/>
          <ac:cxnSpMkLst>
            <pc:docMk/>
            <pc:sldMk cId="4231481437" sldId="387"/>
            <ac:cxnSpMk id="78" creationId="{1A804A0C-FE8A-7B11-F95E-CF1D8C0D8FF2}"/>
          </ac:cxnSpMkLst>
        </pc:cxnChg>
        <pc:cxnChg chg="add del mod">
          <ac:chgData name="FABRIZIO RICCI" userId="d3c5a55a-1415-4e0c-a673-37ede3e2d7df" providerId="ADAL" clId="{42688EE9-DE61-42AA-9D16-BF5A9A446C13}" dt="2025-03-16T10:03:08.326" v="852" actId="478"/>
          <ac:cxnSpMkLst>
            <pc:docMk/>
            <pc:sldMk cId="4231481437" sldId="387"/>
            <ac:cxnSpMk id="79" creationId="{747EE2D4-FA9F-1822-BC3D-7B77898A506B}"/>
          </ac:cxnSpMkLst>
        </pc:cxnChg>
        <pc:cxnChg chg="add del mod">
          <ac:chgData name="FABRIZIO RICCI" userId="d3c5a55a-1415-4e0c-a673-37ede3e2d7df" providerId="ADAL" clId="{42688EE9-DE61-42AA-9D16-BF5A9A446C13}" dt="2025-03-16T10:03:05.955" v="851" actId="478"/>
          <ac:cxnSpMkLst>
            <pc:docMk/>
            <pc:sldMk cId="4231481437" sldId="387"/>
            <ac:cxnSpMk id="82" creationId="{BB37DCE7-35C0-C226-8504-19C99ED467DB}"/>
          </ac:cxnSpMkLst>
        </pc:cxnChg>
        <pc:cxnChg chg="del">
          <ac:chgData name="FABRIZIO RICCI" userId="d3c5a55a-1415-4e0c-a673-37ede3e2d7df" providerId="ADAL" clId="{42688EE9-DE61-42AA-9D16-BF5A9A446C13}" dt="2025-03-16T09:57:22.276" v="826" actId="478"/>
          <ac:cxnSpMkLst>
            <pc:docMk/>
            <pc:sldMk cId="4231481437" sldId="387"/>
            <ac:cxnSpMk id="83" creationId="{A644DB74-2B87-E848-C518-A72013AFED7D}"/>
          </ac:cxnSpMkLst>
        </pc:cxnChg>
        <pc:cxnChg chg="add del mod">
          <ac:chgData name="FABRIZIO RICCI" userId="d3c5a55a-1415-4e0c-a673-37ede3e2d7df" providerId="ADAL" clId="{42688EE9-DE61-42AA-9D16-BF5A9A446C13}" dt="2025-03-16T10:03:04.185" v="850" actId="478"/>
          <ac:cxnSpMkLst>
            <pc:docMk/>
            <pc:sldMk cId="4231481437" sldId="387"/>
            <ac:cxnSpMk id="84" creationId="{73BB66F9-69B7-CB51-F407-5EE4DBE3F5E5}"/>
          </ac:cxnSpMkLst>
        </pc:cxnChg>
        <pc:cxnChg chg="add mod">
          <ac:chgData name="FABRIZIO RICCI" userId="d3c5a55a-1415-4e0c-a673-37ede3e2d7df" providerId="ADAL" clId="{42688EE9-DE61-42AA-9D16-BF5A9A446C13}" dt="2025-03-17T09:48:10.833" v="5517" actId="1036"/>
          <ac:cxnSpMkLst>
            <pc:docMk/>
            <pc:sldMk cId="4231481437" sldId="387"/>
            <ac:cxnSpMk id="86" creationId="{6890CFC0-66FA-941E-CFDD-8A51BE1011CB}"/>
          </ac:cxnSpMkLst>
        </pc:cxnChg>
        <pc:cxnChg chg="del">
          <ac:chgData name="FABRIZIO RICCI" userId="d3c5a55a-1415-4e0c-a673-37ede3e2d7df" providerId="ADAL" clId="{42688EE9-DE61-42AA-9D16-BF5A9A446C13}" dt="2025-03-16T09:57:22.276" v="826" actId="478"/>
          <ac:cxnSpMkLst>
            <pc:docMk/>
            <pc:sldMk cId="4231481437" sldId="387"/>
            <ac:cxnSpMk id="88" creationId="{2AA0DEA1-69E6-D68D-2C39-09913C65AE05}"/>
          </ac:cxnSpMkLst>
        </pc:cxnChg>
        <pc:cxnChg chg="del">
          <ac:chgData name="FABRIZIO RICCI" userId="d3c5a55a-1415-4e0c-a673-37ede3e2d7df" providerId="ADAL" clId="{42688EE9-DE61-42AA-9D16-BF5A9A446C13}" dt="2025-03-16T09:57:22.276" v="826" actId="478"/>
          <ac:cxnSpMkLst>
            <pc:docMk/>
            <pc:sldMk cId="4231481437" sldId="387"/>
            <ac:cxnSpMk id="89" creationId="{FC46F14D-8A6B-573E-A13D-B4B15CC5433F}"/>
          </ac:cxnSpMkLst>
        </pc:cxnChg>
        <pc:cxnChg chg="del">
          <ac:chgData name="FABRIZIO RICCI" userId="d3c5a55a-1415-4e0c-a673-37ede3e2d7df" providerId="ADAL" clId="{42688EE9-DE61-42AA-9D16-BF5A9A446C13}" dt="2025-03-16T09:57:22.276" v="826" actId="478"/>
          <ac:cxnSpMkLst>
            <pc:docMk/>
            <pc:sldMk cId="4231481437" sldId="387"/>
            <ac:cxnSpMk id="90" creationId="{B162EE66-A904-ED35-B54B-1DD5EB37A445}"/>
          </ac:cxnSpMkLst>
        </pc:cxnChg>
        <pc:cxnChg chg="del">
          <ac:chgData name="FABRIZIO RICCI" userId="d3c5a55a-1415-4e0c-a673-37ede3e2d7df" providerId="ADAL" clId="{42688EE9-DE61-42AA-9D16-BF5A9A446C13}" dt="2025-03-16T09:57:22.276" v="826" actId="478"/>
          <ac:cxnSpMkLst>
            <pc:docMk/>
            <pc:sldMk cId="4231481437" sldId="387"/>
            <ac:cxnSpMk id="93" creationId="{40BD60C6-799E-7B10-CC2D-50761A7F2C50}"/>
          </ac:cxnSpMkLst>
        </pc:cxnChg>
        <pc:cxnChg chg="add mod">
          <ac:chgData name="FABRIZIO RICCI" userId="d3c5a55a-1415-4e0c-a673-37ede3e2d7df" providerId="ADAL" clId="{42688EE9-DE61-42AA-9D16-BF5A9A446C13}" dt="2025-03-17T09:48:10.833" v="5517" actId="1036"/>
          <ac:cxnSpMkLst>
            <pc:docMk/>
            <pc:sldMk cId="4231481437" sldId="387"/>
            <ac:cxnSpMk id="97" creationId="{CABBD59B-7FEE-97CE-8B0C-434F78A9D68D}"/>
          </ac:cxnSpMkLst>
        </pc:cxnChg>
        <pc:cxnChg chg="add mod">
          <ac:chgData name="FABRIZIO RICCI" userId="d3c5a55a-1415-4e0c-a673-37ede3e2d7df" providerId="ADAL" clId="{42688EE9-DE61-42AA-9D16-BF5A9A446C13}" dt="2025-03-17T09:48:10.833" v="5517" actId="1036"/>
          <ac:cxnSpMkLst>
            <pc:docMk/>
            <pc:sldMk cId="4231481437" sldId="387"/>
            <ac:cxnSpMk id="99" creationId="{D2086C09-0074-602A-8910-BC58BB91B48B}"/>
          </ac:cxnSpMkLst>
        </pc:cxnChg>
        <pc:cxnChg chg="add mod">
          <ac:chgData name="FABRIZIO RICCI" userId="d3c5a55a-1415-4e0c-a673-37ede3e2d7df" providerId="ADAL" clId="{42688EE9-DE61-42AA-9D16-BF5A9A446C13}" dt="2025-03-17T09:48:10.833" v="5517" actId="1036"/>
          <ac:cxnSpMkLst>
            <pc:docMk/>
            <pc:sldMk cId="4231481437" sldId="387"/>
            <ac:cxnSpMk id="103" creationId="{ABF24CD7-8BF5-E1EF-F606-EE7698653CB3}"/>
          </ac:cxnSpMkLst>
        </pc:cxnChg>
        <pc:cxnChg chg="add mod">
          <ac:chgData name="FABRIZIO RICCI" userId="d3c5a55a-1415-4e0c-a673-37ede3e2d7df" providerId="ADAL" clId="{42688EE9-DE61-42AA-9D16-BF5A9A446C13}" dt="2025-03-17T09:48:10.833" v="5517" actId="1036"/>
          <ac:cxnSpMkLst>
            <pc:docMk/>
            <pc:sldMk cId="4231481437" sldId="387"/>
            <ac:cxnSpMk id="105" creationId="{3747B152-7024-0B88-56F4-EB621F2B3983}"/>
          </ac:cxnSpMkLst>
        </pc:cxnChg>
        <pc:cxnChg chg="add mod">
          <ac:chgData name="FABRIZIO RICCI" userId="d3c5a55a-1415-4e0c-a673-37ede3e2d7df" providerId="ADAL" clId="{42688EE9-DE61-42AA-9D16-BF5A9A446C13}" dt="2025-03-17T09:48:10.833" v="5517" actId="1036"/>
          <ac:cxnSpMkLst>
            <pc:docMk/>
            <pc:sldMk cId="4231481437" sldId="387"/>
            <ac:cxnSpMk id="108" creationId="{F0C5649B-D75B-A218-B6A6-A43BC1778CD4}"/>
          </ac:cxnSpMkLst>
        </pc:cxnChg>
        <pc:cxnChg chg="add mod">
          <ac:chgData name="FABRIZIO RICCI" userId="d3c5a55a-1415-4e0c-a673-37ede3e2d7df" providerId="ADAL" clId="{42688EE9-DE61-42AA-9D16-BF5A9A446C13}" dt="2025-03-17T09:48:10.833" v="5517" actId="1036"/>
          <ac:cxnSpMkLst>
            <pc:docMk/>
            <pc:sldMk cId="4231481437" sldId="387"/>
            <ac:cxnSpMk id="110" creationId="{BC661D85-3746-1641-2969-1E4A73738F0F}"/>
          </ac:cxnSpMkLst>
        </pc:cxnChg>
        <pc:cxnChg chg="add del mod">
          <ac:chgData name="FABRIZIO RICCI" userId="d3c5a55a-1415-4e0c-a673-37ede3e2d7df" providerId="ADAL" clId="{42688EE9-DE61-42AA-9D16-BF5A9A446C13}" dt="2025-03-16T10:30:13.491" v="1737" actId="478"/>
          <ac:cxnSpMkLst>
            <pc:docMk/>
            <pc:sldMk cId="4231481437" sldId="387"/>
            <ac:cxnSpMk id="111" creationId="{64DD09EA-7A7E-E94F-212E-95D836B82579}"/>
          </ac:cxnSpMkLst>
        </pc:cxnChg>
        <pc:cxnChg chg="add mod">
          <ac:chgData name="FABRIZIO RICCI" userId="d3c5a55a-1415-4e0c-a673-37ede3e2d7df" providerId="ADAL" clId="{42688EE9-DE61-42AA-9D16-BF5A9A446C13}" dt="2025-03-17T09:48:10.833" v="5517" actId="1036"/>
          <ac:cxnSpMkLst>
            <pc:docMk/>
            <pc:sldMk cId="4231481437" sldId="387"/>
            <ac:cxnSpMk id="116" creationId="{348F70D7-7FB5-82D1-6B68-DB679A0E75AF}"/>
          </ac:cxnSpMkLst>
        </pc:cxnChg>
      </pc:sldChg>
      <pc:sldChg chg="addSp modSp add mod">
        <pc:chgData name="FABRIZIO RICCI" userId="d3c5a55a-1415-4e0c-a673-37ede3e2d7df" providerId="ADAL" clId="{42688EE9-DE61-42AA-9D16-BF5A9A446C13}" dt="2025-03-17T09:23:50.992" v="5230" actId="1076"/>
        <pc:sldMkLst>
          <pc:docMk/>
          <pc:sldMk cId="925132369" sldId="388"/>
        </pc:sldMkLst>
        <pc:spChg chg="add mod">
          <ac:chgData name="FABRIZIO RICCI" userId="d3c5a55a-1415-4e0c-a673-37ede3e2d7df" providerId="ADAL" clId="{42688EE9-DE61-42AA-9D16-BF5A9A446C13}" dt="2025-03-17T09:10:39.213" v="4821" actId="207"/>
          <ac:spMkLst>
            <pc:docMk/>
            <pc:sldMk cId="925132369" sldId="388"/>
            <ac:spMk id="5" creationId="{863DA3B7-4032-6D1C-5E57-5438AEF79B33}"/>
          </ac:spMkLst>
        </pc:spChg>
        <pc:spChg chg="add mod">
          <ac:chgData name="FABRIZIO RICCI" userId="d3c5a55a-1415-4e0c-a673-37ede3e2d7df" providerId="ADAL" clId="{42688EE9-DE61-42AA-9D16-BF5A9A446C13}" dt="2025-03-17T09:10:45.257" v="4822" actId="1076"/>
          <ac:spMkLst>
            <pc:docMk/>
            <pc:sldMk cId="925132369" sldId="388"/>
            <ac:spMk id="6" creationId="{836D5F32-14AC-ACE7-712B-0B6A47182A65}"/>
          </ac:spMkLst>
        </pc:spChg>
        <pc:spChg chg="add mod">
          <ac:chgData name="FABRIZIO RICCI" userId="d3c5a55a-1415-4e0c-a673-37ede3e2d7df" providerId="ADAL" clId="{42688EE9-DE61-42AA-9D16-BF5A9A446C13}" dt="2025-03-17T09:12:59.346" v="4842" actId="14100"/>
          <ac:spMkLst>
            <pc:docMk/>
            <pc:sldMk cId="925132369" sldId="388"/>
            <ac:spMk id="7" creationId="{D7FAD8C3-C319-FF8C-FE2D-242F66F0D4AC}"/>
          </ac:spMkLst>
        </pc:spChg>
        <pc:spChg chg="add mod">
          <ac:chgData name="FABRIZIO RICCI" userId="d3c5a55a-1415-4e0c-a673-37ede3e2d7df" providerId="ADAL" clId="{42688EE9-DE61-42AA-9D16-BF5A9A446C13}" dt="2025-03-17T09:13:21.906" v="4916" actId="1038"/>
          <ac:spMkLst>
            <pc:docMk/>
            <pc:sldMk cId="925132369" sldId="388"/>
            <ac:spMk id="8" creationId="{F701AB9F-4FE4-E5B4-FD7D-FC683A44677F}"/>
          </ac:spMkLst>
        </pc:spChg>
        <pc:spChg chg="add mod">
          <ac:chgData name="FABRIZIO RICCI" userId="d3c5a55a-1415-4e0c-a673-37ede3e2d7df" providerId="ADAL" clId="{42688EE9-DE61-42AA-9D16-BF5A9A446C13}" dt="2025-03-17T09:14:55.334" v="4996" actId="14100"/>
          <ac:spMkLst>
            <pc:docMk/>
            <pc:sldMk cId="925132369" sldId="388"/>
            <ac:spMk id="9" creationId="{78EC4BD9-1441-FB52-7092-82848ED3B12E}"/>
          </ac:spMkLst>
        </pc:spChg>
        <pc:spChg chg="add mod">
          <ac:chgData name="FABRIZIO RICCI" userId="d3c5a55a-1415-4e0c-a673-37ede3e2d7df" providerId="ADAL" clId="{42688EE9-DE61-42AA-9D16-BF5A9A446C13}" dt="2025-03-17T09:15:28.952" v="5004" actId="14100"/>
          <ac:spMkLst>
            <pc:docMk/>
            <pc:sldMk cId="925132369" sldId="388"/>
            <ac:spMk id="10" creationId="{1D9B2B04-EBE0-A506-52A8-CC9D832EB10A}"/>
          </ac:spMkLst>
        </pc:spChg>
        <pc:spChg chg="add mod">
          <ac:chgData name="FABRIZIO RICCI" userId="d3c5a55a-1415-4e0c-a673-37ede3e2d7df" providerId="ADAL" clId="{42688EE9-DE61-42AA-9D16-BF5A9A446C13}" dt="2025-03-17T09:16:49.881" v="5027" actId="692"/>
          <ac:spMkLst>
            <pc:docMk/>
            <pc:sldMk cId="925132369" sldId="388"/>
            <ac:spMk id="12" creationId="{8DBB6F90-0E74-2A8D-4AEE-F12B5ADD4D94}"/>
          </ac:spMkLst>
        </pc:spChg>
        <pc:spChg chg="add mod">
          <ac:chgData name="FABRIZIO RICCI" userId="d3c5a55a-1415-4e0c-a673-37ede3e2d7df" providerId="ADAL" clId="{42688EE9-DE61-42AA-9D16-BF5A9A446C13}" dt="2025-03-17T09:17:01.266" v="5104" actId="1038"/>
          <ac:spMkLst>
            <pc:docMk/>
            <pc:sldMk cId="925132369" sldId="388"/>
            <ac:spMk id="13" creationId="{56899C2E-1451-F987-0514-4A4FD3CA5494}"/>
          </ac:spMkLst>
        </pc:spChg>
        <pc:spChg chg="add mod">
          <ac:chgData name="FABRIZIO RICCI" userId="d3c5a55a-1415-4e0c-a673-37ede3e2d7df" providerId="ADAL" clId="{42688EE9-DE61-42AA-9D16-BF5A9A446C13}" dt="2025-03-17T09:18:39.683" v="5215" actId="14100"/>
          <ac:spMkLst>
            <pc:docMk/>
            <pc:sldMk cId="925132369" sldId="388"/>
            <ac:spMk id="14" creationId="{67A78AFF-E3C9-3C7C-E4DA-EE0F56A95C27}"/>
          </ac:spMkLst>
        </pc:spChg>
        <pc:spChg chg="add mod">
          <ac:chgData name="FABRIZIO RICCI" userId="d3c5a55a-1415-4e0c-a673-37ede3e2d7df" providerId="ADAL" clId="{42688EE9-DE61-42AA-9D16-BF5A9A446C13}" dt="2025-03-17T09:18:35.666" v="5214" actId="14100"/>
          <ac:spMkLst>
            <pc:docMk/>
            <pc:sldMk cId="925132369" sldId="388"/>
            <ac:spMk id="15" creationId="{47698C95-7844-584D-8238-8097C4B9F500}"/>
          </ac:spMkLst>
        </pc:spChg>
        <pc:spChg chg="add mod">
          <ac:chgData name="FABRIZIO RICCI" userId="d3c5a55a-1415-4e0c-a673-37ede3e2d7df" providerId="ADAL" clId="{42688EE9-DE61-42AA-9D16-BF5A9A446C13}" dt="2025-03-17T09:23:50.992" v="5230" actId="1076"/>
          <ac:spMkLst>
            <pc:docMk/>
            <pc:sldMk cId="925132369" sldId="388"/>
            <ac:spMk id="17" creationId="{65CADE40-3B18-3677-2B6A-FFA3C4715F18}"/>
          </ac:spMkLst>
        </pc:spChg>
        <pc:picChg chg="mod">
          <ac:chgData name="FABRIZIO RICCI" userId="d3c5a55a-1415-4e0c-a673-37ede3e2d7df" providerId="ADAL" clId="{42688EE9-DE61-42AA-9D16-BF5A9A446C13}" dt="2025-03-17T09:05:31.386" v="4624" actId="1076"/>
          <ac:picMkLst>
            <pc:docMk/>
            <pc:sldMk cId="925132369" sldId="388"/>
            <ac:picMk id="2" creationId="{575E9EF4-23BD-6FD6-D309-F0A9ABE4DBF8}"/>
          </ac:picMkLst>
        </pc:picChg>
        <pc:picChg chg="add mod modCrop">
          <ac:chgData name="FABRIZIO RICCI" userId="d3c5a55a-1415-4e0c-a673-37ede3e2d7df" providerId="ADAL" clId="{42688EE9-DE61-42AA-9D16-BF5A9A446C13}" dt="2025-03-17T09:15:14.506" v="5001" actId="1036"/>
          <ac:picMkLst>
            <pc:docMk/>
            <pc:sldMk cId="925132369" sldId="388"/>
            <ac:picMk id="3" creationId="{E4701669-C00C-B6F6-443B-8BF6189A9983}"/>
          </ac:picMkLst>
        </pc:picChg>
      </pc:sldChg>
      <pc:sldChg chg="addSp delSp modSp add mod">
        <pc:chgData name="FABRIZIO RICCI" userId="d3c5a55a-1415-4e0c-a673-37ede3e2d7df" providerId="ADAL" clId="{42688EE9-DE61-42AA-9D16-BF5A9A446C13}" dt="2025-03-17T10:31:26.593" v="6616" actId="1035"/>
        <pc:sldMkLst>
          <pc:docMk/>
          <pc:sldMk cId="188900836" sldId="389"/>
        </pc:sldMkLst>
        <pc:spChg chg="add mod">
          <ac:chgData name="FABRIZIO RICCI" userId="d3c5a55a-1415-4e0c-a673-37ede3e2d7df" providerId="ADAL" clId="{42688EE9-DE61-42AA-9D16-BF5A9A446C13}" dt="2025-03-17T09:19:29.801" v="5217"/>
          <ac:spMkLst>
            <pc:docMk/>
            <pc:sldMk cId="188900836" sldId="389"/>
            <ac:spMk id="3" creationId="{C77459B2-525B-2322-BF74-289F6A23287E}"/>
          </ac:spMkLst>
        </pc:spChg>
        <pc:spChg chg="add del mod">
          <ac:chgData name="FABRIZIO RICCI" userId="d3c5a55a-1415-4e0c-a673-37ede3e2d7df" providerId="ADAL" clId="{42688EE9-DE61-42AA-9D16-BF5A9A446C13}" dt="2025-03-17T09:21:03.574" v="5226" actId="478"/>
          <ac:spMkLst>
            <pc:docMk/>
            <pc:sldMk cId="188900836" sldId="389"/>
            <ac:spMk id="5" creationId="{E6724CBF-2890-588C-3287-E24727DB8BA0}"/>
          </ac:spMkLst>
        </pc:spChg>
        <pc:spChg chg="add mod">
          <ac:chgData name="FABRIZIO RICCI" userId="d3c5a55a-1415-4e0c-a673-37ede3e2d7df" providerId="ADAL" clId="{42688EE9-DE61-42AA-9D16-BF5A9A446C13}" dt="2025-03-17T09:19:29.801" v="5217"/>
          <ac:spMkLst>
            <pc:docMk/>
            <pc:sldMk cId="188900836" sldId="389"/>
            <ac:spMk id="6" creationId="{5481EF3A-CE2E-5192-F97D-FDBB28FCD745}"/>
          </ac:spMkLst>
        </pc:spChg>
        <pc:spChg chg="add del mod">
          <ac:chgData name="FABRIZIO RICCI" userId="d3c5a55a-1415-4e0c-a673-37ede3e2d7df" providerId="ADAL" clId="{42688EE9-DE61-42AA-9D16-BF5A9A446C13}" dt="2025-03-17T09:20:21.053" v="5219"/>
          <ac:spMkLst>
            <pc:docMk/>
            <pc:sldMk cId="188900836" sldId="389"/>
            <ac:spMk id="7" creationId="{785F3072-39F5-705E-C65B-8B662CB07A83}"/>
          </ac:spMkLst>
        </pc:spChg>
        <pc:spChg chg="add del mod">
          <ac:chgData name="FABRIZIO RICCI" userId="d3c5a55a-1415-4e0c-a673-37ede3e2d7df" providerId="ADAL" clId="{42688EE9-DE61-42AA-9D16-BF5A9A446C13}" dt="2025-03-17T09:20:21.053" v="5219"/>
          <ac:spMkLst>
            <pc:docMk/>
            <pc:sldMk cId="188900836" sldId="389"/>
            <ac:spMk id="8" creationId="{3F633F66-9A53-F17A-A6A0-9648DC16429A}"/>
          </ac:spMkLst>
        </pc:spChg>
        <pc:spChg chg="add del mod">
          <ac:chgData name="FABRIZIO RICCI" userId="d3c5a55a-1415-4e0c-a673-37ede3e2d7df" providerId="ADAL" clId="{42688EE9-DE61-42AA-9D16-BF5A9A446C13}" dt="2025-03-17T09:20:21.053" v="5219"/>
          <ac:spMkLst>
            <pc:docMk/>
            <pc:sldMk cId="188900836" sldId="389"/>
            <ac:spMk id="9" creationId="{15FF113B-AF6F-4826-A7D7-78BBE2529CA5}"/>
          </ac:spMkLst>
        </pc:spChg>
        <pc:spChg chg="add del mod">
          <ac:chgData name="FABRIZIO RICCI" userId="d3c5a55a-1415-4e0c-a673-37ede3e2d7df" providerId="ADAL" clId="{42688EE9-DE61-42AA-9D16-BF5A9A446C13}" dt="2025-03-17T09:20:21.053" v="5219"/>
          <ac:spMkLst>
            <pc:docMk/>
            <pc:sldMk cId="188900836" sldId="389"/>
            <ac:spMk id="10" creationId="{BAC6EC10-0AEC-666A-7FCB-7E9D8BC218E4}"/>
          </ac:spMkLst>
        </pc:spChg>
        <pc:spChg chg="add del mod">
          <ac:chgData name="FABRIZIO RICCI" userId="d3c5a55a-1415-4e0c-a673-37ede3e2d7df" providerId="ADAL" clId="{42688EE9-DE61-42AA-9D16-BF5A9A446C13}" dt="2025-03-17T09:20:21.053" v="5219"/>
          <ac:spMkLst>
            <pc:docMk/>
            <pc:sldMk cId="188900836" sldId="389"/>
            <ac:spMk id="12" creationId="{A915719B-A6F0-5DFE-5952-8E40E5D928B7}"/>
          </ac:spMkLst>
        </pc:spChg>
        <pc:spChg chg="add del mod">
          <ac:chgData name="FABRIZIO RICCI" userId="d3c5a55a-1415-4e0c-a673-37ede3e2d7df" providerId="ADAL" clId="{42688EE9-DE61-42AA-9D16-BF5A9A446C13}" dt="2025-03-17T09:20:21.053" v="5219"/>
          <ac:spMkLst>
            <pc:docMk/>
            <pc:sldMk cId="188900836" sldId="389"/>
            <ac:spMk id="13" creationId="{F569506F-CD1A-F4DB-6821-0D663D62C90E}"/>
          </ac:spMkLst>
        </pc:spChg>
        <pc:spChg chg="add del mod">
          <ac:chgData name="FABRIZIO RICCI" userId="d3c5a55a-1415-4e0c-a673-37ede3e2d7df" providerId="ADAL" clId="{42688EE9-DE61-42AA-9D16-BF5A9A446C13}" dt="2025-03-17T09:20:21.053" v="5219"/>
          <ac:spMkLst>
            <pc:docMk/>
            <pc:sldMk cId="188900836" sldId="389"/>
            <ac:spMk id="14" creationId="{828CA201-C7FD-0719-C44C-CD9108B68AE6}"/>
          </ac:spMkLst>
        </pc:spChg>
        <pc:spChg chg="add del mod">
          <ac:chgData name="FABRIZIO RICCI" userId="d3c5a55a-1415-4e0c-a673-37ede3e2d7df" providerId="ADAL" clId="{42688EE9-DE61-42AA-9D16-BF5A9A446C13}" dt="2025-03-17T09:20:21.053" v="5219"/>
          <ac:spMkLst>
            <pc:docMk/>
            <pc:sldMk cId="188900836" sldId="389"/>
            <ac:spMk id="15" creationId="{134B8CD7-55BD-232A-9374-3AB99D5C7D5E}"/>
          </ac:spMkLst>
        </pc:spChg>
        <pc:spChg chg="add mod">
          <ac:chgData name="FABRIZIO RICCI" userId="d3c5a55a-1415-4e0c-a673-37ede3e2d7df" providerId="ADAL" clId="{42688EE9-DE61-42AA-9D16-BF5A9A446C13}" dt="2025-03-17T09:20:30.191" v="5225" actId="1035"/>
          <ac:spMkLst>
            <pc:docMk/>
            <pc:sldMk cId="188900836" sldId="389"/>
            <ac:spMk id="16" creationId="{02CB88D1-5B49-494C-3578-7974652D3C3E}"/>
          </ac:spMkLst>
        </pc:spChg>
        <pc:spChg chg="add mod">
          <ac:chgData name="FABRIZIO RICCI" userId="d3c5a55a-1415-4e0c-a673-37ede3e2d7df" providerId="ADAL" clId="{42688EE9-DE61-42AA-9D16-BF5A9A446C13}" dt="2025-03-17T09:20:30.191" v="5225" actId="1035"/>
          <ac:spMkLst>
            <pc:docMk/>
            <pc:sldMk cId="188900836" sldId="389"/>
            <ac:spMk id="17" creationId="{CB7778BD-2797-6A2A-A7FF-BC4BA79668EE}"/>
          </ac:spMkLst>
        </pc:spChg>
        <pc:spChg chg="add mod">
          <ac:chgData name="FABRIZIO RICCI" userId="d3c5a55a-1415-4e0c-a673-37ede3e2d7df" providerId="ADAL" clId="{42688EE9-DE61-42AA-9D16-BF5A9A446C13}" dt="2025-03-17T09:20:30.191" v="5225" actId="1035"/>
          <ac:spMkLst>
            <pc:docMk/>
            <pc:sldMk cId="188900836" sldId="389"/>
            <ac:spMk id="18" creationId="{909B60C5-A480-FF37-893E-B891495EA9D3}"/>
          </ac:spMkLst>
        </pc:spChg>
        <pc:spChg chg="add mod">
          <ac:chgData name="FABRIZIO RICCI" userId="d3c5a55a-1415-4e0c-a673-37ede3e2d7df" providerId="ADAL" clId="{42688EE9-DE61-42AA-9D16-BF5A9A446C13}" dt="2025-03-17T09:20:30.191" v="5225" actId="1035"/>
          <ac:spMkLst>
            <pc:docMk/>
            <pc:sldMk cId="188900836" sldId="389"/>
            <ac:spMk id="19" creationId="{40D2FC4C-2452-7CA4-B9AD-393438BD5C33}"/>
          </ac:spMkLst>
        </pc:spChg>
        <pc:spChg chg="add mod">
          <ac:chgData name="FABRIZIO RICCI" userId="d3c5a55a-1415-4e0c-a673-37ede3e2d7df" providerId="ADAL" clId="{42688EE9-DE61-42AA-9D16-BF5A9A446C13}" dt="2025-03-17T09:20:30.191" v="5225" actId="1035"/>
          <ac:spMkLst>
            <pc:docMk/>
            <pc:sldMk cId="188900836" sldId="389"/>
            <ac:spMk id="20" creationId="{AD966B1E-E970-5548-4239-53E5FF19BA47}"/>
          </ac:spMkLst>
        </pc:spChg>
        <pc:spChg chg="add mod">
          <ac:chgData name="FABRIZIO RICCI" userId="d3c5a55a-1415-4e0c-a673-37ede3e2d7df" providerId="ADAL" clId="{42688EE9-DE61-42AA-9D16-BF5A9A446C13}" dt="2025-03-17T09:22:34.413" v="5228" actId="1038"/>
          <ac:spMkLst>
            <pc:docMk/>
            <pc:sldMk cId="188900836" sldId="389"/>
            <ac:spMk id="21" creationId="{7053A155-CE9A-3CCB-8646-301B920D680E}"/>
          </ac:spMkLst>
        </pc:spChg>
        <pc:spChg chg="add mod">
          <ac:chgData name="FABRIZIO RICCI" userId="d3c5a55a-1415-4e0c-a673-37ede3e2d7df" providerId="ADAL" clId="{42688EE9-DE61-42AA-9D16-BF5A9A446C13}" dt="2025-03-17T09:22:29.357" v="5227" actId="1038"/>
          <ac:spMkLst>
            <pc:docMk/>
            <pc:sldMk cId="188900836" sldId="389"/>
            <ac:spMk id="22" creationId="{EA8B75AC-C543-44BD-A629-CB563396C07D}"/>
          </ac:spMkLst>
        </pc:spChg>
        <pc:spChg chg="add mod">
          <ac:chgData name="FABRIZIO RICCI" userId="d3c5a55a-1415-4e0c-a673-37ede3e2d7df" providerId="ADAL" clId="{42688EE9-DE61-42AA-9D16-BF5A9A446C13}" dt="2025-03-17T09:20:30.191" v="5225" actId="1035"/>
          <ac:spMkLst>
            <pc:docMk/>
            <pc:sldMk cId="188900836" sldId="389"/>
            <ac:spMk id="23" creationId="{E4265BEB-A3C3-58C9-3404-6F8CF8A88CF0}"/>
          </ac:spMkLst>
        </pc:spChg>
        <pc:spChg chg="add mod">
          <ac:chgData name="FABRIZIO RICCI" userId="d3c5a55a-1415-4e0c-a673-37ede3e2d7df" providerId="ADAL" clId="{42688EE9-DE61-42AA-9D16-BF5A9A446C13}" dt="2025-03-17T10:31:22.925" v="6614" actId="1076"/>
          <ac:spMkLst>
            <pc:docMk/>
            <pc:sldMk cId="188900836" sldId="389"/>
            <ac:spMk id="25" creationId="{79849F70-5E0A-F0D7-D5DC-AAD71F71A4D3}"/>
          </ac:spMkLst>
        </pc:spChg>
        <pc:picChg chg="mod">
          <ac:chgData name="FABRIZIO RICCI" userId="d3c5a55a-1415-4e0c-a673-37ede3e2d7df" providerId="ADAL" clId="{42688EE9-DE61-42AA-9D16-BF5A9A446C13}" dt="2025-03-16T10:45:28.640" v="1899" actId="1035"/>
          <ac:picMkLst>
            <pc:docMk/>
            <pc:sldMk cId="188900836" sldId="389"/>
            <ac:picMk id="2" creationId="{575E9EF4-23BD-6FD6-D309-F0A9ABE4DBF8}"/>
          </ac:picMkLst>
        </pc:picChg>
        <pc:picChg chg="del">
          <ac:chgData name="FABRIZIO RICCI" userId="d3c5a55a-1415-4e0c-a673-37ede3e2d7df" providerId="ADAL" clId="{42688EE9-DE61-42AA-9D16-BF5A9A446C13}" dt="2025-03-16T10:37:46.922" v="1802" actId="478"/>
          <ac:picMkLst>
            <pc:docMk/>
            <pc:sldMk cId="188900836" sldId="389"/>
            <ac:picMk id="3" creationId="{E4701669-C00C-B6F6-443B-8BF6189A9983}"/>
          </ac:picMkLst>
        </pc:picChg>
        <pc:picChg chg="add mod modCrop">
          <ac:chgData name="FABRIZIO RICCI" userId="d3c5a55a-1415-4e0c-a673-37ede3e2d7df" providerId="ADAL" clId="{42688EE9-DE61-42AA-9D16-BF5A9A446C13}" dt="2025-03-17T10:31:26.593" v="6616" actId="1035"/>
          <ac:picMkLst>
            <pc:docMk/>
            <pc:sldMk cId="188900836" sldId="389"/>
            <ac:picMk id="4" creationId="{18830B06-B05A-DC98-8DC9-88360174CAC3}"/>
          </ac:picMkLst>
        </pc:picChg>
      </pc:sldChg>
      <pc:sldChg chg="addSp delSp modSp add mod">
        <pc:chgData name="FABRIZIO RICCI" userId="d3c5a55a-1415-4e0c-a673-37ede3e2d7df" providerId="ADAL" clId="{42688EE9-DE61-42AA-9D16-BF5A9A446C13}" dt="2025-03-17T09:35:23.978" v="5424" actId="1076"/>
        <pc:sldMkLst>
          <pc:docMk/>
          <pc:sldMk cId="802693410" sldId="390"/>
        </pc:sldMkLst>
        <pc:spChg chg="add mod">
          <ac:chgData name="FABRIZIO RICCI" userId="d3c5a55a-1415-4e0c-a673-37ede3e2d7df" providerId="ADAL" clId="{42688EE9-DE61-42AA-9D16-BF5A9A446C13}" dt="2025-03-17T09:35:19.265" v="5423" actId="1076"/>
          <ac:spMkLst>
            <pc:docMk/>
            <pc:sldMk cId="802693410" sldId="390"/>
            <ac:spMk id="2" creationId="{1DA2A739-CE2B-7BB8-6770-85FB352EE363}"/>
          </ac:spMkLst>
        </pc:spChg>
        <pc:spChg chg="add mod">
          <ac:chgData name="FABRIZIO RICCI" userId="d3c5a55a-1415-4e0c-a673-37ede3e2d7df" providerId="ADAL" clId="{42688EE9-DE61-42AA-9D16-BF5A9A446C13}" dt="2025-03-17T09:35:23.978" v="5424" actId="1076"/>
          <ac:spMkLst>
            <pc:docMk/>
            <pc:sldMk cId="802693410" sldId="390"/>
            <ac:spMk id="4" creationId="{96EB0479-DBE2-7142-8594-92E062DFF2CE}"/>
          </ac:spMkLst>
        </pc:spChg>
        <pc:spChg chg="del mod">
          <ac:chgData name="FABRIZIO RICCI" userId="d3c5a55a-1415-4e0c-a673-37ede3e2d7df" providerId="ADAL" clId="{42688EE9-DE61-42AA-9D16-BF5A9A446C13}" dt="2025-03-17T09:25:22.664" v="5277" actId="478"/>
          <ac:spMkLst>
            <pc:docMk/>
            <pc:sldMk cId="802693410" sldId="390"/>
            <ac:spMk id="5" creationId="{E6724CBF-2890-588C-3287-E24727DB8BA0}"/>
          </ac:spMkLst>
        </pc:spChg>
        <pc:picChg chg="del">
          <ac:chgData name="FABRIZIO RICCI" userId="d3c5a55a-1415-4e0c-a673-37ede3e2d7df" providerId="ADAL" clId="{42688EE9-DE61-42AA-9D16-BF5A9A446C13}" dt="2025-03-16T10:46:03.567" v="1901" actId="478"/>
          <ac:picMkLst>
            <pc:docMk/>
            <pc:sldMk cId="802693410" sldId="390"/>
            <ac:picMk id="2" creationId="{575E9EF4-23BD-6FD6-D309-F0A9ABE4DBF8}"/>
          </ac:picMkLst>
        </pc:picChg>
        <pc:picChg chg="add mod modCrop">
          <ac:chgData name="FABRIZIO RICCI" userId="d3c5a55a-1415-4e0c-a673-37ede3e2d7df" providerId="ADAL" clId="{42688EE9-DE61-42AA-9D16-BF5A9A446C13}" dt="2025-03-17T09:35:08.570" v="5421" actId="1076"/>
          <ac:picMkLst>
            <pc:docMk/>
            <pc:sldMk cId="802693410" sldId="390"/>
            <ac:picMk id="3" creationId="{573B8730-47BC-7327-0A5C-8AEEE35F7ECD}"/>
          </ac:picMkLst>
        </pc:picChg>
        <pc:picChg chg="del">
          <ac:chgData name="FABRIZIO RICCI" userId="d3c5a55a-1415-4e0c-a673-37ede3e2d7df" providerId="ADAL" clId="{42688EE9-DE61-42AA-9D16-BF5A9A446C13}" dt="2025-03-16T10:46:06.527" v="1902" actId="478"/>
          <ac:picMkLst>
            <pc:docMk/>
            <pc:sldMk cId="802693410" sldId="390"/>
            <ac:picMk id="4" creationId="{18830B06-B05A-DC98-8DC9-88360174CAC3}"/>
          </ac:picMkLst>
        </pc:picChg>
      </pc:sldChg>
      <pc:sldChg chg="addSp delSp modSp add mod">
        <pc:chgData name="FABRIZIO RICCI" userId="d3c5a55a-1415-4e0c-a673-37ede3e2d7df" providerId="ADAL" clId="{42688EE9-DE61-42AA-9D16-BF5A9A446C13}" dt="2025-03-17T10:31:56.584" v="6617" actId="478"/>
        <pc:sldMkLst>
          <pc:docMk/>
          <pc:sldMk cId="2952535742" sldId="391"/>
        </pc:sldMkLst>
        <pc:spChg chg="del">
          <ac:chgData name="FABRIZIO RICCI" userId="d3c5a55a-1415-4e0c-a673-37ede3e2d7df" providerId="ADAL" clId="{42688EE9-DE61-42AA-9D16-BF5A9A446C13}" dt="2025-03-17T10:31:56.584" v="6617" actId="478"/>
          <ac:spMkLst>
            <pc:docMk/>
            <pc:sldMk cId="2952535742" sldId="391"/>
            <ac:spMk id="5" creationId="{E6724CBF-2890-588C-3287-E24727DB8BA0}"/>
          </ac:spMkLst>
        </pc:spChg>
        <pc:spChg chg="mod">
          <ac:chgData name="FABRIZIO RICCI" userId="d3c5a55a-1415-4e0c-a673-37ede3e2d7df" providerId="ADAL" clId="{42688EE9-DE61-42AA-9D16-BF5A9A446C13}" dt="2025-03-17T09:26:23.254" v="5283" actId="20577"/>
          <ac:spMkLst>
            <pc:docMk/>
            <pc:sldMk cId="2952535742" sldId="391"/>
            <ac:spMk id="11" creationId="{652EF1E4-1AC1-2240-9B0A-6DA49A1EF0A8}"/>
          </ac:spMkLst>
        </pc:spChg>
        <pc:spChg chg="add mod">
          <ac:chgData name="FABRIZIO RICCI" userId="d3c5a55a-1415-4e0c-a673-37ede3e2d7df" providerId="ADAL" clId="{42688EE9-DE61-42AA-9D16-BF5A9A446C13}" dt="2025-03-16T10:51:42.612" v="2021" actId="1035"/>
          <ac:spMkLst>
            <pc:docMk/>
            <pc:sldMk cId="2952535742" sldId="391"/>
            <ac:spMk id="16" creationId="{B450D127-A6ED-CFD0-1E6E-A5F382BAE598}"/>
          </ac:spMkLst>
        </pc:spChg>
        <pc:spChg chg="add mod">
          <ac:chgData name="FABRIZIO RICCI" userId="d3c5a55a-1415-4e0c-a673-37ede3e2d7df" providerId="ADAL" clId="{42688EE9-DE61-42AA-9D16-BF5A9A446C13}" dt="2025-03-16T10:51:42.612" v="2021" actId="1035"/>
          <ac:spMkLst>
            <pc:docMk/>
            <pc:sldMk cId="2952535742" sldId="391"/>
            <ac:spMk id="17" creationId="{8210AD0D-BF66-E0DE-104E-73DB728D9772}"/>
          </ac:spMkLst>
        </pc:spChg>
        <pc:spChg chg="add mod">
          <ac:chgData name="FABRIZIO RICCI" userId="d3c5a55a-1415-4e0c-a673-37ede3e2d7df" providerId="ADAL" clId="{42688EE9-DE61-42AA-9D16-BF5A9A446C13}" dt="2025-03-16T10:51:42.612" v="2021" actId="1035"/>
          <ac:spMkLst>
            <pc:docMk/>
            <pc:sldMk cId="2952535742" sldId="391"/>
            <ac:spMk id="18" creationId="{CA250FA4-BBA1-E905-5F5A-192C69FDE56E}"/>
          </ac:spMkLst>
        </pc:spChg>
        <pc:spChg chg="add mod">
          <ac:chgData name="FABRIZIO RICCI" userId="d3c5a55a-1415-4e0c-a673-37ede3e2d7df" providerId="ADAL" clId="{42688EE9-DE61-42AA-9D16-BF5A9A446C13}" dt="2025-03-16T10:51:42.612" v="2021" actId="1035"/>
          <ac:spMkLst>
            <pc:docMk/>
            <pc:sldMk cId="2952535742" sldId="391"/>
            <ac:spMk id="19" creationId="{42D5ECAA-9A6C-7585-21CC-F0AD326EA322}"/>
          </ac:spMkLst>
        </pc:spChg>
        <pc:spChg chg="add mod">
          <ac:chgData name="FABRIZIO RICCI" userId="d3c5a55a-1415-4e0c-a673-37ede3e2d7df" providerId="ADAL" clId="{42688EE9-DE61-42AA-9D16-BF5A9A446C13}" dt="2025-03-16T10:51:42.612" v="2021" actId="1035"/>
          <ac:spMkLst>
            <pc:docMk/>
            <pc:sldMk cId="2952535742" sldId="391"/>
            <ac:spMk id="20" creationId="{29585703-5007-80F9-EE90-48D1F1FA5114}"/>
          </ac:spMkLst>
        </pc:spChg>
        <pc:spChg chg="add mod">
          <ac:chgData name="FABRIZIO RICCI" userId="d3c5a55a-1415-4e0c-a673-37ede3e2d7df" providerId="ADAL" clId="{42688EE9-DE61-42AA-9D16-BF5A9A446C13}" dt="2025-03-17T09:30:22.838" v="5362" actId="20577"/>
          <ac:spMkLst>
            <pc:docMk/>
            <pc:sldMk cId="2952535742" sldId="391"/>
            <ac:spMk id="22" creationId="{7437056D-A463-81FE-7F7B-B95349D467B5}"/>
          </ac:spMkLst>
        </pc:spChg>
        <pc:spChg chg="add mod">
          <ac:chgData name="FABRIZIO RICCI" userId="d3c5a55a-1415-4e0c-a673-37ede3e2d7df" providerId="ADAL" clId="{42688EE9-DE61-42AA-9D16-BF5A9A446C13}" dt="2025-03-16T10:51:42.612" v="2021" actId="1035"/>
          <ac:spMkLst>
            <pc:docMk/>
            <pc:sldMk cId="2952535742" sldId="391"/>
            <ac:spMk id="23" creationId="{DF38EDAE-1243-5B61-8F18-15FDB8E2B681}"/>
          </ac:spMkLst>
        </pc:spChg>
        <pc:spChg chg="add mod">
          <ac:chgData name="FABRIZIO RICCI" userId="d3c5a55a-1415-4e0c-a673-37ede3e2d7df" providerId="ADAL" clId="{42688EE9-DE61-42AA-9D16-BF5A9A446C13}" dt="2025-03-16T10:51:42.612" v="2021" actId="1035"/>
          <ac:spMkLst>
            <pc:docMk/>
            <pc:sldMk cId="2952535742" sldId="391"/>
            <ac:spMk id="24" creationId="{BDE2E3A1-5651-F350-2C61-B86C1BCFCAE1}"/>
          </ac:spMkLst>
        </pc:spChg>
        <pc:spChg chg="add mod">
          <ac:chgData name="FABRIZIO RICCI" userId="d3c5a55a-1415-4e0c-a673-37ede3e2d7df" providerId="ADAL" clId="{42688EE9-DE61-42AA-9D16-BF5A9A446C13}" dt="2025-03-16T10:51:42.612" v="2021" actId="1035"/>
          <ac:spMkLst>
            <pc:docMk/>
            <pc:sldMk cId="2952535742" sldId="391"/>
            <ac:spMk id="25" creationId="{55708D16-7EBE-5D6A-5DE6-0AD99723365A}"/>
          </ac:spMkLst>
        </pc:spChg>
        <pc:spChg chg="add mod">
          <ac:chgData name="FABRIZIO RICCI" userId="d3c5a55a-1415-4e0c-a673-37ede3e2d7df" providerId="ADAL" clId="{42688EE9-DE61-42AA-9D16-BF5A9A446C13}" dt="2025-03-16T10:51:42.612" v="2021" actId="1035"/>
          <ac:spMkLst>
            <pc:docMk/>
            <pc:sldMk cId="2952535742" sldId="391"/>
            <ac:spMk id="26" creationId="{E802056A-2644-6B95-F75B-3D8C9AD9DC2A}"/>
          </ac:spMkLst>
        </pc:spChg>
        <pc:spChg chg="add mod">
          <ac:chgData name="FABRIZIO RICCI" userId="d3c5a55a-1415-4e0c-a673-37ede3e2d7df" providerId="ADAL" clId="{42688EE9-DE61-42AA-9D16-BF5A9A446C13}" dt="2025-03-16T10:51:42.612" v="2021" actId="1035"/>
          <ac:spMkLst>
            <pc:docMk/>
            <pc:sldMk cId="2952535742" sldId="391"/>
            <ac:spMk id="27" creationId="{FB523CBB-12A7-B520-BC82-ABFB1C33EA3E}"/>
          </ac:spMkLst>
        </pc:spChg>
        <pc:spChg chg="add mod">
          <ac:chgData name="FABRIZIO RICCI" userId="d3c5a55a-1415-4e0c-a673-37ede3e2d7df" providerId="ADAL" clId="{42688EE9-DE61-42AA-9D16-BF5A9A446C13}" dt="2025-03-16T10:51:42.612" v="2021" actId="1035"/>
          <ac:spMkLst>
            <pc:docMk/>
            <pc:sldMk cId="2952535742" sldId="391"/>
            <ac:spMk id="30" creationId="{B6536EC3-24AF-9F61-639F-A52F7B8C2C12}"/>
          </ac:spMkLst>
        </pc:spChg>
        <pc:spChg chg="add mod">
          <ac:chgData name="FABRIZIO RICCI" userId="d3c5a55a-1415-4e0c-a673-37ede3e2d7df" providerId="ADAL" clId="{42688EE9-DE61-42AA-9D16-BF5A9A446C13}" dt="2025-03-16T10:51:42.612" v="2021" actId="1035"/>
          <ac:spMkLst>
            <pc:docMk/>
            <pc:sldMk cId="2952535742" sldId="391"/>
            <ac:spMk id="31" creationId="{B5239939-29D4-FB19-E525-918F758D07A3}"/>
          </ac:spMkLst>
        </pc:spChg>
        <pc:spChg chg="add mod">
          <ac:chgData name="FABRIZIO RICCI" userId="d3c5a55a-1415-4e0c-a673-37ede3e2d7df" providerId="ADAL" clId="{42688EE9-DE61-42AA-9D16-BF5A9A446C13}" dt="2025-03-16T10:51:42.612" v="2021" actId="1035"/>
          <ac:spMkLst>
            <pc:docMk/>
            <pc:sldMk cId="2952535742" sldId="391"/>
            <ac:spMk id="32" creationId="{16B7F2E8-4411-584A-9F2D-BAEAD88E9352}"/>
          </ac:spMkLst>
        </pc:spChg>
        <pc:spChg chg="add mod">
          <ac:chgData name="FABRIZIO RICCI" userId="d3c5a55a-1415-4e0c-a673-37ede3e2d7df" providerId="ADAL" clId="{42688EE9-DE61-42AA-9D16-BF5A9A446C13}" dt="2025-03-16T10:51:42.612" v="2021" actId="1035"/>
          <ac:spMkLst>
            <pc:docMk/>
            <pc:sldMk cId="2952535742" sldId="391"/>
            <ac:spMk id="33" creationId="{3EC1AA56-EB1F-9273-4E70-E7105BB4C8C8}"/>
          </ac:spMkLst>
        </pc:spChg>
        <pc:spChg chg="add mod">
          <ac:chgData name="FABRIZIO RICCI" userId="d3c5a55a-1415-4e0c-a673-37ede3e2d7df" providerId="ADAL" clId="{42688EE9-DE61-42AA-9D16-BF5A9A446C13}" dt="2025-03-16T10:51:42.612" v="2021" actId="1035"/>
          <ac:spMkLst>
            <pc:docMk/>
            <pc:sldMk cId="2952535742" sldId="391"/>
            <ac:spMk id="34" creationId="{0E6F6CB8-B8D4-23D6-7D27-5D7E4540EFFB}"/>
          </ac:spMkLst>
        </pc:spChg>
        <pc:spChg chg="add mod">
          <ac:chgData name="FABRIZIO RICCI" userId="d3c5a55a-1415-4e0c-a673-37ede3e2d7df" providerId="ADAL" clId="{42688EE9-DE61-42AA-9D16-BF5A9A446C13}" dt="2025-03-16T10:51:42.612" v="2021" actId="1035"/>
          <ac:spMkLst>
            <pc:docMk/>
            <pc:sldMk cId="2952535742" sldId="391"/>
            <ac:spMk id="35" creationId="{61CDF8EA-B9AA-CF5E-FDEF-25013BFFC893}"/>
          </ac:spMkLst>
        </pc:spChg>
        <pc:spChg chg="add mod">
          <ac:chgData name="FABRIZIO RICCI" userId="d3c5a55a-1415-4e0c-a673-37ede3e2d7df" providerId="ADAL" clId="{42688EE9-DE61-42AA-9D16-BF5A9A446C13}" dt="2025-03-16T10:51:42.612" v="2021" actId="1035"/>
          <ac:spMkLst>
            <pc:docMk/>
            <pc:sldMk cId="2952535742" sldId="391"/>
            <ac:spMk id="37" creationId="{6C88B74F-777A-9228-598F-F51A76D799AE}"/>
          </ac:spMkLst>
        </pc:spChg>
        <pc:spChg chg="add mod">
          <ac:chgData name="FABRIZIO RICCI" userId="d3c5a55a-1415-4e0c-a673-37ede3e2d7df" providerId="ADAL" clId="{42688EE9-DE61-42AA-9D16-BF5A9A446C13}" dt="2025-03-16T10:51:42.612" v="2021" actId="1035"/>
          <ac:spMkLst>
            <pc:docMk/>
            <pc:sldMk cId="2952535742" sldId="391"/>
            <ac:spMk id="38" creationId="{6E47E25A-C567-157E-EC4D-8FCD21CC876B}"/>
          </ac:spMkLst>
        </pc:spChg>
        <pc:spChg chg="add mod">
          <ac:chgData name="FABRIZIO RICCI" userId="d3c5a55a-1415-4e0c-a673-37ede3e2d7df" providerId="ADAL" clId="{42688EE9-DE61-42AA-9D16-BF5A9A446C13}" dt="2025-03-16T10:51:42.612" v="2021" actId="1035"/>
          <ac:spMkLst>
            <pc:docMk/>
            <pc:sldMk cId="2952535742" sldId="391"/>
            <ac:spMk id="39" creationId="{51BC9B6B-D528-55E8-051E-C26ED6435623}"/>
          </ac:spMkLst>
        </pc:spChg>
        <pc:spChg chg="add mod">
          <ac:chgData name="FABRIZIO RICCI" userId="d3c5a55a-1415-4e0c-a673-37ede3e2d7df" providerId="ADAL" clId="{42688EE9-DE61-42AA-9D16-BF5A9A446C13}" dt="2025-03-16T10:51:42.612" v="2021" actId="1035"/>
          <ac:spMkLst>
            <pc:docMk/>
            <pc:sldMk cId="2952535742" sldId="391"/>
            <ac:spMk id="40" creationId="{71F4B95D-552A-7F81-EB8D-7A17DAD295EE}"/>
          </ac:spMkLst>
        </pc:spChg>
        <pc:spChg chg="add mod">
          <ac:chgData name="FABRIZIO RICCI" userId="d3c5a55a-1415-4e0c-a673-37ede3e2d7df" providerId="ADAL" clId="{42688EE9-DE61-42AA-9D16-BF5A9A446C13}" dt="2025-03-16T10:51:42.612" v="2021" actId="1035"/>
          <ac:spMkLst>
            <pc:docMk/>
            <pc:sldMk cId="2952535742" sldId="391"/>
            <ac:spMk id="41" creationId="{97153D50-D221-BD4A-A95A-61338B50B08E}"/>
          </ac:spMkLst>
        </pc:spChg>
        <pc:spChg chg="add mod">
          <ac:chgData name="FABRIZIO RICCI" userId="d3c5a55a-1415-4e0c-a673-37ede3e2d7df" providerId="ADAL" clId="{42688EE9-DE61-42AA-9D16-BF5A9A446C13}" dt="2025-03-16T10:51:42.612" v="2021" actId="1035"/>
          <ac:spMkLst>
            <pc:docMk/>
            <pc:sldMk cId="2952535742" sldId="391"/>
            <ac:spMk id="42" creationId="{6A36A2BE-B4BA-EFCF-BFB7-A0824674B121}"/>
          </ac:spMkLst>
        </pc:spChg>
        <pc:spChg chg="add mod">
          <ac:chgData name="FABRIZIO RICCI" userId="d3c5a55a-1415-4e0c-a673-37ede3e2d7df" providerId="ADAL" clId="{42688EE9-DE61-42AA-9D16-BF5A9A446C13}" dt="2025-03-16T10:51:42.612" v="2021" actId="1035"/>
          <ac:spMkLst>
            <pc:docMk/>
            <pc:sldMk cId="2952535742" sldId="391"/>
            <ac:spMk id="47" creationId="{2E397274-DE79-E9A0-27D8-E800E8B5C96B}"/>
          </ac:spMkLst>
        </pc:spChg>
        <pc:picChg chg="del">
          <ac:chgData name="FABRIZIO RICCI" userId="d3c5a55a-1415-4e0c-a673-37ede3e2d7df" providerId="ADAL" clId="{42688EE9-DE61-42AA-9D16-BF5A9A446C13}" dt="2025-03-16T10:51:20.497" v="2012" actId="478"/>
          <ac:picMkLst>
            <pc:docMk/>
            <pc:sldMk cId="2952535742" sldId="391"/>
            <ac:picMk id="3" creationId="{573B8730-47BC-7327-0A5C-8AEEE35F7ECD}"/>
          </ac:picMkLst>
        </pc:picChg>
        <pc:cxnChg chg="add mod">
          <ac:chgData name="FABRIZIO RICCI" userId="d3c5a55a-1415-4e0c-a673-37ede3e2d7df" providerId="ADAL" clId="{42688EE9-DE61-42AA-9D16-BF5A9A446C13}" dt="2025-03-16T10:51:42.612" v="2021" actId="1035"/>
          <ac:cxnSpMkLst>
            <pc:docMk/>
            <pc:sldMk cId="2952535742" sldId="391"/>
            <ac:cxnSpMk id="2" creationId="{04381123-B66F-EF70-F3A1-2696C849FB35}"/>
          </ac:cxnSpMkLst>
        </pc:cxnChg>
        <pc:cxnChg chg="add mod">
          <ac:chgData name="FABRIZIO RICCI" userId="d3c5a55a-1415-4e0c-a673-37ede3e2d7df" providerId="ADAL" clId="{42688EE9-DE61-42AA-9D16-BF5A9A446C13}" dt="2025-03-16T10:51:42.612" v="2021" actId="1035"/>
          <ac:cxnSpMkLst>
            <pc:docMk/>
            <pc:sldMk cId="2952535742" sldId="391"/>
            <ac:cxnSpMk id="4" creationId="{CECF2EC0-A04C-6D71-0621-BD8790CB350D}"/>
          </ac:cxnSpMkLst>
        </pc:cxnChg>
        <pc:cxnChg chg="add mod">
          <ac:chgData name="FABRIZIO RICCI" userId="d3c5a55a-1415-4e0c-a673-37ede3e2d7df" providerId="ADAL" clId="{42688EE9-DE61-42AA-9D16-BF5A9A446C13}" dt="2025-03-16T10:51:42.612" v="2021" actId="1035"/>
          <ac:cxnSpMkLst>
            <pc:docMk/>
            <pc:sldMk cId="2952535742" sldId="391"/>
            <ac:cxnSpMk id="6" creationId="{CBEDB8D1-1A96-5352-FA25-1CF47777193C}"/>
          </ac:cxnSpMkLst>
        </pc:cxnChg>
        <pc:cxnChg chg="add mod">
          <ac:chgData name="FABRIZIO RICCI" userId="d3c5a55a-1415-4e0c-a673-37ede3e2d7df" providerId="ADAL" clId="{42688EE9-DE61-42AA-9D16-BF5A9A446C13}" dt="2025-03-16T10:51:42.612" v="2021" actId="1035"/>
          <ac:cxnSpMkLst>
            <pc:docMk/>
            <pc:sldMk cId="2952535742" sldId="391"/>
            <ac:cxnSpMk id="7" creationId="{288FE8B4-1B66-3A1D-108A-BD504DBBEE0D}"/>
          </ac:cxnSpMkLst>
        </pc:cxnChg>
        <pc:cxnChg chg="add mod">
          <ac:chgData name="FABRIZIO RICCI" userId="d3c5a55a-1415-4e0c-a673-37ede3e2d7df" providerId="ADAL" clId="{42688EE9-DE61-42AA-9D16-BF5A9A446C13}" dt="2025-03-16T10:51:42.612" v="2021" actId="1035"/>
          <ac:cxnSpMkLst>
            <pc:docMk/>
            <pc:sldMk cId="2952535742" sldId="391"/>
            <ac:cxnSpMk id="8" creationId="{CAD4B468-8877-F905-CB7C-CDBD730D34E5}"/>
          </ac:cxnSpMkLst>
        </pc:cxnChg>
        <pc:cxnChg chg="add mod">
          <ac:chgData name="FABRIZIO RICCI" userId="d3c5a55a-1415-4e0c-a673-37ede3e2d7df" providerId="ADAL" clId="{42688EE9-DE61-42AA-9D16-BF5A9A446C13}" dt="2025-03-16T10:51:42.612" v="2021" actId="1035"/>
          <ac:cxnSpMkLst>
            <pc:docMk/>
            <pc:sldMk cId="2952535742" sldId="391"/>
            <ac:cxnSpMk id="9" creationId="{95C438B9-1C8B-3226-730F-8C36C1466E0F}"/>
          </ac:cxnSpMkLst>
        </pc:cxnChg>
        <pc:cxnChg chg="add mod">
          <ac:chgData name="FABRIZIO RICCI" userId="d3c5a55a-1415-4e0c-a673-37ede3e2d7df" providerId="ADAL" clId="{42688EE9-DE61-42AA-9D16-BF5A9A446C13}" dt="2025-03-16T10:51:42.612" v="2021" actId="1035"/>
          <ac:cxnSpMkLst>
            <pc:docMk/>
            <pc:sldMk cId="2952535742" sldId="391"/>
            <ac:cxnSpMk id="10" creationId="{BCD9FCB7-2DAF-6194-84B7-4CD6F1FBF9C9}"/>
          </ac:cxnSpMkLst>
        </pc:cxnChg>
        <pc:cxnChg chg="add mod">
          <ac:chgData name="FABRIZIO RICCI" userId="d3c5a55a-1415-4e0c-a673-37ede3e2d7df" providerId="ADAL" clId="{42688EE9-DE61-42AA-9D16-BF5A9A446C13}" dt="2025-03-16T10:51:42.612" v="2021" actId="1035"/>
          <ac:cxnSpMkLst>
            <pc:docMk/>
            <pc:sldMk cId="2952535742" sldId="391"/>
            <ac:cxnSpMk id="12" creationId="{8649AF19-0D3F-68D8-B67A-7283C9349041}"/>
          </ac:cxnSpMkLst>
        </pc:cxnChg>
        <pc:cxnChg chg="add mod">
          <ac:chgData name="FABRIZIO RICCI" userId="d3c5a55a-1415-4e0c-a673-37ede3e2d7df" providerId="ADAL" clId="{42688EE9-DE61-42AA-9D16-BF5A9A446C13}" dt="2025-03-16T10:51:42.612" v="2021" actId="1035"/>
          <ac:cxnSpMkLst>
            <pc:docMk/>
            <pc:sldMk cId="2952535742" sldId="391"/>
            <ac:cxnSpMk id="13" creationId="{47951E8A-2EEE-8D38-14E8-0C4818195609}"/>
          </ac:cxnSpMkLst>
        </pc:cxnChg>
        <pc:cxnChg chg="add mod">
          <ac:chgData name="FABRIZIO RICCI" userId="d3c5a55a-1415-4e0c-a673-37ede3e2d7df" providerId="ADAL" clId="{42688EE9-DE61-42AA-9D16-BF5A9A446C13}" dt="2025-03-16T10:51:42.612" v="2021" actId="1035"/>
          <ac:cxnSpMkLst>
            <pc:docMk/>
            <pc:sldMk cId="2952535742" sldId="391"/>
            <ac:cxnSpMk id="14" creationId="{C88B2F97-6257-2D57-731C-67B313CBAD13}"/>
          </ac:cxnSpMkLst>
        </pc:cxnChg>
        <pc:cxnChg chg="add mod">
          <ac:chgData name="FABRIZIO RICCI" userId="d3c5a55a-1415-4e0c-a673-37ede3e2d7df" providerId="ADAL" clId="{42688EE9-DE61-42AA-9D16-BF5A9A446C13}" dt="2025-03-16T10:51:42.612" v="2021" actId="1035"/>
          <ac:cxnSpMkLst>
            <pc:docMk/>
            <pc:sldMk cId="2952535742" sldId="391"/>
            <ac:cxnSpMk id="15" creationId="{94747687-1BAC-A940-5C1D-855F68CC1FD7}"/>
          </ac:cxnSpMkLst>
        </pc:cxnChg>
        <pc:cxnChg chg="add mod">
          <ac:chgData name="FABRIZIO RICCI" userId="d3c5a55a-1415-4e0c-a673-37ede3e2d7df" providerId="ADAL" clId="{42688EE9-DE61-42AA-9D16-BF5A9A446C13}" dt="2025-03-16T10:51:42.612" v="2021" actId="1035"/>
          <ac:cxnSpMkLst>
            <pc:docMk/>
            <pc:sldMk cId="2952535742" sldId="391"/>
            <ac:cxnSpMk id="21" creationId="{7A49998D-7F95-5F1B-0C8C-B6CDAFE18E63}"/>
          </ac:cxnSpMkLst>
        </pc:cxnChg>
        <pc:cxnChg chg="add mod">
          <ac:chgData name="FABRIZIO RICCI" userId="d3c5a55a-1415-4e0c-a673-37ede3e2d7df" providerId="ADAL" clId="{42688EE9-DE61-42AA-9D16-BF5A9A446C13}" dt="2025-03-16T10:51:42.612" v="2021" actId="1035"/>
          <ac:cxnSpMkLst>
            <pc:docMk/>
            <pc:sldMk cId="2952535742" sldId="391"/>
            <ac:cxnSpMk id="28" creationId="{65EA3428-183B-EF91-1AAD-3FC20E3AB004}"/>
          </ac:cxnSpMkLst>
        </pc:cxnChg>
        <pc:cxnChg chg="add mod">
          <ac:chgData name="FABRIZIO RICCI" userId="d3c5a55a-1415-4e0c-a673-37ede3e2d7df" providerId="ADAL" clId="{42688EE9-DE61-42AA-9D16-BF5A9A446C13}" dt="2025-03-16T10:51:42.612" v="2021" actId="1035"/>
          <ac:cxnSpMkLst>
            <pc:docMk/>
            <pc:sldMk cId="2952535742" sldId="391"/>
            <ac:cxnSpMk id="29" creationId="{684DCEA1-A0BB-3609-F4D7-6166470C378C}"/>
          </ac:cxnSpMkLst>
        </pc:cxnChg>
        <pc:cxnChg chg="add mod">
          <ac:chgData name="FABRIZIO RICCI" userId="d3c5a55a-1415-4e0c-a673-37ede3e2d7df" providerId="ADAL" clId="{42688EE9-DE61-42AA-9D16-BF5A9A446C13}" dt="2025-03-16T10:51:42.612" v="2021" actId="1035"/>
          <ac:cxnSpMkLst>
            <pc:docMk/>
            <pc:sldMk cId="2952535742" sldId="391"/>
            <ac:cxnSpMk id="36" creationId="{55F5FD82-0B7E-BEC9-3B48-2C347A4AC4BB}"/>
          </ac:cxnSpMkLst>
        </pc:cxnChg>
        <pc:cxnChg chg="add mod">
          <ac:chgData name="FABRIZIO RICCI" userId="d3c5a55a-1415-4e0c-a673-37ede3e2d7df" providerId="ADAL" clId="{42688EE9-DE61-42AA-9D16-BF5A9A446C13}" dt="2025-03-16T10:51:42.612" v="2021" actId="1035"/>
          <ac:cxnSpMkLst>
            <pc:docMk/>
            <pc:sldMk cId="2952535742" sldId="391"/>
            <ac:cxnSpMk id="43" creationId="{8B667F4F-E76A-0348-0D0A-646D6BB4A66F}"/>
          </ac:cxnSpMkLst>
        </pc:cxnChg>
        <pc:cxnChg chg="add mod">
          <ac:chgData name="FABRIZIO RICCI" userId="d3c5a55a-1415-4e0c-a673-37ede3e2d7df" providerId="ADAL" clId="{42688EE9-DE61-42AA-9D16-BF5A9A446C13}" dt="2025-03-16T10:51:42.612" v="2021" actId="1035"/>
          <ac:cxnSpMkLst>
            <pc:docMk/>
            <pc:sldMk cId="2952535742" sldId="391"/>
            <ac:cxnSpMk id="44" creationId="{63CE0FA7-7F65-5070-8045-885635E366D3}"/>
          </ac:cxnSpMkLst>
        </pc:cxnChg>
        <pc:cxnChg chg="add mod">
          <ac:chgData name="FABRIZIO RICCI" userId="d3c5a55a-1415-4e0c-a673-37ede3e2d7df" providerId="ADAL" clId="{42688EE9-DE61-42AA-9D16-BF5A9A446C13}" dt="2025-03-16T10:51:42.612" v="2021" actId="1035"/>
          <ac:cxnSpMkLst>
            <pc:docMk/>
            <pc:sldMk cId="2952535742" sldId="391"/>
            <ac:cxnSpMk id="45" creationId="{6D2B0DD4-9B9B-F8D7-97EE-75395D8C5A43}"/>
          </ac:cxnSpMkLst>
        </pc:cxnChg>
        <pc:cxnChg chg="add mod">
          <ac:chgData name="FABRIZIO RICCI" userId="d3c5a55a-1415-4e0c-a673-37ede3e2d7df" providerId="ADAL" clId="{42688EE9-DE61-42AA-9D16-BF5A9A446C13}" dt="2025-03-16T10:51:42.612" v="2021" actId="1035"/>
          <ac:cxnSpMkLst>
            <pc:docMk/>
            <pc:sldMk cId="2952535742" sldId="391"/>
            <ac:cxnSpMk id="46" creationId="{21C8AF08-E88B-99BD-8EDF-65A26EB79BAB}"/>
          </ac:cxnSpMkLst>
        </pc:cxnChg>
        <pc:cxnChg chg="add mod">
          <ac:chgData name="FABRIZIO RICCI" userId="d3c5a55a-1415-4e0c-a673-37ede3e2d7df" providerId="ADAL" clId="{42688EE9-DE61-42AA-9D16-BF5A9A446C13}" dt="2025-03-16T10:51:42.612" v="2021" actId="1035"/>
          <ac:cxnSpMkLst>
            <pc:docMk/>
            <pc:sldMk cId="2952535742" sldId="391"/>
            <ac:cxnSpMk id="48" creationId="{203E6AA2-F7AE-8A03-BBBD-89CCA187B18F}"/>
          </ac:cxnSpMkLst>
        </pc:cxnChg>
      </pc:sldChg>
      <pc:sldChg chg="addSp delSp modSp add mod">
        <pc:chgData name="FABRIZIO RICCI" userId="d3c5a55a-1415-4e0c-a673-37ede3e2d7df" providerId="ADAL" clId="{42688EE9-DE61-42AA-9D16-BF5A9A446C13}" dt="2025-03-17T09:32:36.972" v="5416" actId="1076"/>
        <pc:sldMkLst>
          <pc:docMk/>
          <pc:sldMk cId="2676762178" sldId="392"/>
        </pc:sldMkLst>
        <pc:spChg chg="add mod">
          <ac:chgData name="FABRIZIO RICCI" userId="d3c5a55a-1415-4e0c-a673-37ede3e2d7df" providerId="ADAL" clId="{42688EE9-DE61-42AA-9D16-BF5A9A446C13}" dt="2025-03-17T09:28:08.150" v="5327" actId="1076"/>
          <ac:spMkLst>
            <pc:docMk/>
            <pc:sldMk cId="2676762178" sldId="392"/>
            <ac:spMk id="2" creationId="{71081B0B-2F87-8CED-AD20-23EC0730A94D}"/>
          </ac:spMkLst>
        </pc:spChg>
        <pc:spChg chg="add mod">
          <ac:chgData name="FABRIZIO RICCI" userId="d3c5a55a-1415-4e0c-a673-37ede3e2d7df" providerId="ADAL" clId="{42688EE9-DE61-42AA-9D16-BF5A9A446C13}" dt="2025-03-17T09:28:00.366" v="5321" actId="14100"/>
          <ac:spMkLst>
            <pc:docMk/>
            <pc:sldMk cId="2676762178" sldId="392"/>
            <ac:spMk id="4" creationId="{3767424D-4090-4E4D-CB9D-2B1279AFBAD7}"/>
          </ac:spMkLst>
        </pc:spChg>
        <pc:spChg chg="del mod">
          <ac:chgData name="FABRIZIO RICCI" userId="d3c5a55a-1415-4e0c-a673-37ede3e2d7df" providerId="ADAL" clId="{42688EE9-DE61-42AA-9D16-BF5A9A446C13}" dt="2025-03-17T09:27:15.671" v="5308" actId="478"/>
          <ac:spMkLst>
            <pc:docMk/>
            <pc:sldMk cId="2676762178" sldId="392"/>
            <ac:spMk id="5" creationId="{E6724CBF-2890-588C-3287-E24727DB8BA0}"/>
          </ac:spMkLst>
        </pc:spChg>
        <pc:spChg chg="add mod">
          <ac:chgData name="FABRIZIO RICCI" userId="d3c5a55a-1415-4e0c-a673-37ede3e2d7df" providerId="ADAL" clId="{42688EE9-DE61-42AA-9D16-BF5A9A446C13}" dt="2025-03-17T09:32:36.972" v="5416" actId="1076"/>
          <ac:spMkLst>
            <pc:docMk/>
            <pc:sldMk cId="2676762178" sldId="392"/>
            <ac:spMk id="7" creationId="{5BF7F1DA-6407-CC24-4A20-2067BA264DD8}"/>
          </ac:spMkLst>
        </pc:spChg>
        <pc:spChg chg="add mod">
          <ac:chgData name="FABRIZIO RICCI" userId="d3c5a55a-1415-4e0c-a673-37ede3e2d7df" providerId="ADAL" clId="{42688EE9-DE61-42AA-9D16-BF5A9A446C13}" dt="2025-03-17T09:32:13.297" v="5410" actId="1038"/>
          <ac:spMkLst>
            <pc:docMk/>
            <pc:sldMk cId="2676762178" sldId="392"/>
            <ac:spMk id="8" creationId="{628DFCF3-B9B6-99A5-FB56-9CFB57751B9D}"/>
          </ac:spMkLst>
        </pc:spChg>
        <pc:spChg chg="add mod">
          <ac:chgData name="FABRIZIO RICCI" userId="d3c5a55a-1415-4e0c-a673-37ede3e2d7df" providerId="ADAL" clId="{42688EE9-DE61-42AA-9D16-BF5A9A446C13}" dt="2025-03-17T09:32:22.335" v="5411" actId="1076"/>
          <ac:spMkLst>
            <pc:docMk/>
            <pc:sldMk cId="2676762178" sldId="392"/>
            <ac:spMk id="9" creationId="{552616F8-8C7F-502D-5A7F-0A2356AD849A}"/>
          </ac:spMkLst>
        </pc:spChg>
        <pc:spChg chg="add mod">
          <ac:chgData name="FABRIZIO RICCI" userId="d3c5a55a-1415-4e0c-a673-37ede3e2d7df" providerId="ADAL" clId="{42688EE9-DE61-42AA-9D16-BF5A9A446C13}" dt="2025-03-17T09:32:13.297" v="5410" actId="1038"/>
          <ac:spMkLst>
            <pc:docMk/>
            <pc:sldMk cId="2676762178" sldId="392"/>
            <ac:spMk id="10" creationId="{830D602D-09B5-28A3-400D-001936D0DB54}"/>
          </ac:spMkLst>
        </pc:spChg>
        <pc:spChg chg="mod">
          <ac:chgData name="FABRIZIO RICCI" userId="d3c5a55a-1415-4e0c-a673-37ede3e2d7df" providerId="ADAL" clId="{42688EE9-DE61-42AA-9D16-BF5A9A446C13}" dt="2025-03-17T09:26:33.082" v="5304" actId="20577"/>
          <ac:spMkLst>
            <pc:docMk/>
            <pc:sldMk cId="2676762178" sldId="392"/>
            <ac:spMk id="11" creationId="{652EF1E4-1AC1-2240-9B0A-6DA49A1EF0A8}"/>
          </ac:spMkLst>
        </pc:spChg>
        <pc:spChg chg="add mod">
          <ac:chgData name="FABRIZIO RICCI" userId="d3c5a55a-1415-4e0c-a673-37ede3e2d7df" providerId="ADAL" clId="{42688EE9-DE61-42AA-9D16-BF5A9A446C13}" dt="2025-03-17T09:32:13.297" v="5410" actId="1038"/>
          <ac:spMkLst>
            <pc:docMk/>
            <pc:sldMk cId="2676762178" sldId="392"/>
            <ac:spMk id="12" creationId="{0FE001AD-788A-4C0E-4C81-F5D41D70570C}"/>
          </ac:spMkLst>
        </pc:spChg>
        <pc:spChg chg="del">
          <ac:chgData name="FABRIZIO RICCI" userId="d3c5a55a-1415-4e0c-a673-37ede3e2d7df" providerId="ADAL" clId="{42688EE9-DE61-42AA-9D16-BF5A9A446C13}" dt="2025-03-16T12:25:37.307" v="2035" actId="478"/>
          <ac:spMkLst>
            <pc:docMk/>
            <pc:sldMk cId="2676762178" sldId="392"/>
            <ac:spMk id="16" creationId="{B450D127-A6ED-CFD0-1E6E-A5F382BAE598}"/>
          </ac:spMkLst>
        </pc:spChg>
        <pc:spChg chg="add mod">
          <ac:chgData name="FABRIZIO RICCI" userId="d3c5a55a-1415-4e0c-a673-37ede3e2d7df" providerId="ADAL" clId="{42688EE9-DE61-42AA-9D16-BF5A9A446C13}" dt="2025-03-17T09:32:13.297" v="5410" actId="1038"/>
          <ac:spMkLst>
            <pc:docMk/>
            <pc:sldMk cId="2676762178" sldId="392"/>
            <ac:spMk id="17" creationId="{4D6DF331-A998-C544-A0ED-E743C09DC23A}"/>
          </ac:spMkLst>
        </pc:spChg>
        <pc:spChg chg="del">
          <ac:chgData name="FABRIZIO RICCI" userId="d3c5a55a-1415-4e0c-a673-37ede3e2d7df" providerId="ADAL" clId="{42688EE9-DE61-42AA-9D16-BF5A9A446C13}" dt="2025-03-16T12:25:42.107" v="2036" actId="478"/>
          <ac:spMkLst>
            <pc:docMk/>
            <pc:sldMk cId="2676762178" sldId="392"/>
            <ac:spMk id="17" creationId="{8210AD0D-BF66-E0DE-104E-73DB728D9772}"/>
          </ac:spMkLst>
        </pc:spChg>
        <pc:spChg chg="del">
          <ac:chgData name="FABRIZIO RICCI" userId="d3c5a55a-1415-4e0c-a673-37ede3e2d7df" providerId="ADAL" clId="{42688EE9-DE61-42AA-9D16-BF5A9A446C13}" dt="2025-03-16T12:25:37.307" v="2035" actId="478"/>
          <ac:spMkLst>
            <pc:docMk/>
            <pc:sldMk cId="2676762178" sldId="392"/>
            <ac:spMk id="18" creationId="{CA250FA4-BBA1-E905-5F5A-192C69FDE56E}"/>
          </ac:spMkLst>
        </pc:spChg>
        <pc:spChg chg="del">
          <ac:chgData name="FABRIZIO RICCI" userId="d3c5a55a-1415-4e0c-a673-37ede3e2d7df" providerId="ADAL" clId="{42688EE9-DE61-42AA-9D16-BF5A9A446C13}" dt="2025-03-16T12:25:37.307" v="2035" actId="478"/>
          <ac:spMkLst>
            <pc:docMk/>
            <pc:sldMk cId="2676762178" sldId="392"/>
            <ac:spMk id="19" creationId="{42D5ECAA-9A6C-7585-21CC-F0AD326EA322}"/>
          </ac:spMkLst>
        </pc:spChg>
        <pc:spChg chg="del">
          <ac:chgData name="FABRIZIO RICCI" userId="d3c5a55a-1415-4e0c-a673-37ede3e2d7df" providerId="ADAL" clId="{42688EE9-DE61-42AA-9D16-BF5A9A446C13}" dt="2025-03-16T12:25:37.307" v="2035" actId="478"/>
          <ac:spMkLst>
            <pc:docMk/>
            <pc:sldMk cId="2676762178" sldId="392"/>
            <ac:spMk id="20" creationId="{29585703-5007-80F9-EE90-48D1F1FA5114}"/>
          </ac:spMkLst>
        </pc:spChg>
        <pc:spChg chg="del">
          <ac:chgData name="FABRIZIO RICCI" userId="d3c5a55a-1415-4e0c-a673-37ede3e2d7df" providerId="ADAL" clId="{42688EE9-DE61-42AA-9D16-BF5A9A446C13}" dt="2025-03-16T12:25:37.307" v="2035" actId="478"/>
          <ac:spMkLst>
            <pc:docMk/>
            <pc:sldMk cId="2676762178" sldId="392"/>
            <ac:spMk id="22" creationId="{7437056D-A463-81FE-7F7B-B95349D467B5}"/>
          </ac:spMkLst>
        </pc:spChg>
        <pc:spChg chg="del">
          <ac:chgData name="FABRIZIO RICCI" userId="d3c5a55a-1415-4e0c-a673-37ede3e2d7df" providerId="ADAL" clId="{42688EE9-DE61-42AA-9D16-BF5A9A446C13}" dt="2025-03-16T12:25:25.904" v="2032" actId="478"/>
          <ac:spMkLst>
            <pc:docMk/>
            <pc:sldMk cId="2676762178" sldId="392"/>
            <ac:spMk id="23" creationId="{DF38EDAE-1243-5B61-8F18-15FDB8E2B681}"/>
          </ac:spMkLst>
        </pc:spChg>
        <pc:spChg chg="del">
          <ac:chgData name="FABRIZIO RICCI" userId="d3c5a55a-1415-4e0c-a673-37ede3e2d7df" providerId="ADAL" clId="{42688EE9-DE61-42AA-9D16-BF5A9A446C13}" dt="2025-03-16T12:25:37.307" v="2035" actId="478"/>
          <ac:spMkLst>
            <pc:docMk/>
            <pc:sldMk cId="2676762178" sldId="392"/>
            <ac:spMk id="24" creationId="{BDE2E3A1-5651-F350-2C61-B86C1BCFCAE1}"/>
          </ac:spMkLst>
        </pc:spChg>
        <pc:spChg chg="del">
          <ac:chgData name="FABRIZIO RICCI" userId="d3c5a55a-1415-4e0c-a673-37ede3e2d7df" providerId="ADAL" clId="{42688EE9-DE61-42AA-9D16-BF5A9A446C13}" dt="2025-03-16T12:25:37.307" v="2035" actId="478"/>
          <ac:spMkLst>
            <pc:docMk/>
            <pc:sldMk cId="2676762178" sldId="392"/>
            <ac:spMk id="25" creationId="{55708D16-7EBE-5D6A-5DE6-0AD99723365A}"/>
          </ac:spMkLst>
        </pc:spChg>
        <pc:spChg chg="del">
          <ac:chgData name="FABRIZIO RICCI" userId="d3c5a55a-1415-4e0c-a673-37ede3e2d7df" providerId="ADAL" clId="{42688EE9-DE61-42AA-9D16-BF5A9A446C13}" dt="2025-03-16T12:25:37.307" v="2035" actId="478"/>
          <ac:spMkLst>
            <pc:docMk/>
            <pc:sldMk cId="2676762178" sldId="392"/>
            <ac:spMk id="26" creationId="{E802056A-2644-6B95-F75B-3D8C9AD9DC2A}"/>
          </ac:spMkLst>
        </pc:spChg>
        <pc:spChg chg="del">
          <ac:chgData name="FABRIZIO RICCI" userId="d3c5a55a-1415-4e0c-a673-37ede3e2d7df" providerId="ADAL" clId="{42688EE9-DE61-42AA-9D16-BF5A9A446C13}" dt="2025-03-16T12:25:37.307" v="2035" actId="478"/>
          <ac:spMkLst>
            <pc:docMk/>
            <pc:sldMk cId="2676762178" sldId="392"/>
            <ac:spMk id="27" creationId="{FB523CBB-12A7-B520-BC82-ABFB1C33EA3E}"/>
          </ac:spMkLst>
        </pc:spChg>
        <pc:spChg chg="del">
          <ac:chgData name="FABRIZIO RICCI" userId="d3c5a55a-1415-4e0c-a673-37ede3e2d7df" providerId="ADAL" clId="{42688EE9-DE61-42AA-9D16-BF5A9A446C13}" dt="2025-03-16T12:25:37.307" v="2035" actId="478"/>
          <ac:spMkLst>
            <pc:docMk/>
            <pc:sldMk cId="2676762178" sldId="392"/>
            <ac:spMk id="30" creationId="{B6536EC3-24AF-9F61-639F-A52F7B8C2C12}"/>
          </ac:spMkLst>
        </pc:spChg>
        <pc:spChg chg="del">
          <ac:chgData name="FABRIZIO RICCI" userId="d3c5a55a-1415-4e0c-a673-37ede3e2d7df" providerId="ADAL" clId="{42688EE9-DE61-42AA-9D16-BF5A9A446C13}" dt="2025-03-16T12:25:37.307" v="2035" actId="478"/>
          <ac:spMkLst>
            <pc:docMk/>
            <pc:sldMk cId="2676762178" sldId="392"/>
            <ac:spMk id="31" creationId="{B5239939-29D4-FB19-E525-918F758D07A3}"/>
          </ac:spMkLst>
        </pc:spChg>
        <pc:spChg chg="del">
          <ac:chgData name="FABRIZIO RICCI" userId="d3c5a55a-1415-4e0c-a673-37ede3e2d7df" providerId="ADAL" clId="{42688EE9-DE61-42AA-9D16-BF5A9A446C13}" dt="2025-03-16T12:25:37.307" v="2035" actId="478"/>
          <ac:spMkLst>
            <pc:docMk/>
            <pc:sldMk cId="2676762178" sldId="392"/>
            <ac:spMk id="32" creationId="{16B7F2E8-4411-584A-9F2D-BAEAD88E9352}"/>
          </ac:spMkLst>
        </pc:spChg>
        <pc:spChg chg="del">
          <ac:chgData name="FABRIZIO RICCI" userId="d3c5a55a-1415-4e0c-a673-37ede3e2d7df" providerId="ADAL" clId="{42688EE9-DE61-42AA-9D16-BF5A9A446C13}" dt="2025-03-16T12:25:37.307" v="2035" actId="478"/>
          <ac:spMkLst>
            <pc:docMk/>
            <pc:sldMk cId="2676762178" sldId="392"/>
            <ac:spMk id="33" creationId="{3EC1AA56-EB1F-9273-4E70-E7105BB4C8C8}"/>
          </ac:spMkLst>
        </pc:spChg>
        <pc:spChg chg="del">
          <ac:chgData name="FABRIZIO RICCI" userId="d3c5a55a-1415-4e0c-a673-37ede3e2d7df" providerId="ADAL" clId="{42688EE9-DE61-42AA-9D16-BF5A9A446C13}" dt="2025-03-16T12:25:37.307" v="2035" actId="478"/>
          <ac:spMkLst>
            <pc:docMk/>
            <pc:sldMk cId="2676762178" sldId="392"/>
            <ac:spMk id="34" creationId="{0E6F6CB8-B8D4-23D6-7D27-5D7E4540EFFB}"/>
          </ac:spMkLst>
        </pc:spChg>
        <pc:spChg chg="del">
          <ac:chgData name="FABRIZIO RICCI" userId="d3c5a55a-1415-4e0c-a673-37ede3e2d7df" providerId="ADAL" clId="{42688EE9-DE61-42AA-9D16-BF5A9A446C13}" dt="2025-03-16T12:25:37.307" v="2035" actId="478"/>
          <ac:spMkLst>
            <pc:docMk/>
            <pc:sldMk cId="2676762178" sldId="392"/>
            <ac:spMk id="35" creationId="{61CDF8EA-B9AA-CF5E-FDEF-25013BFFC893}"/>
          </ac:spMkLst>
        </pc:spChg>
        <pc:spChg chg="del">
          <ac:chgData name="FABRIZIO RICCI" userId="d3c5a55a-1415-4e0c-a673-37ede3e2d7df" providerId="ADAL" clId="{42688EE9-DE61-42AA-9D16-BF5A9A446C13}" dt="2025-03-16T12:25:37.307" v="2035" actId="478"/>
          <ac:spMkLst>
            <pc:docMk/>
            <pc:sldMk cId="2676762178" sldId="392"/>
            <ac:spMk id="37" creationId="{6C88B74F-777A-9228-598F-F51A76D799AE}"/>
          </ac:spMkLst>
        </pc:spChg>
        <pc:spChg chg="del">
          <ac:chgData name="FABRIZIO RICCI" userId="d3c5a55a-1415-4e0c-a673-37ede3e2d7df" providerId="ADAL" clId="{42688EE9-DE61-42AA-9D16-BF5A9A446C13}" dt="2025-03-16T12:25:37.307" v="2035" actId="478"/>
          <ac:spMkLst>
            <pc:docMk/>
            <pc:sldMk cId="2676762178" sldId="392"/>
            <ac:spMk id="38" creationId="{6E47E25A-C567-157E-EC4D-8FCD21CC876B}"/>
          </ac:spMkLst>
        </pc:spChg>
        <pc:spChg chg="del">
          <ac:chgData name="FABRIZIO RICCI" userId="d3c5a55a-1415-4e0c-a673-37ede3e2d7df" providerId="ADAL" clId="{42688EE9-DE61-42AA-9D16-BF5A9A446C13}" dt="2025-03-16T12:25:37.307" v="2035" actId="478"/>
          <ac:spMkLst>
            <pc:docMk/>
            <pc:sldMk cId="2676762178" sldId="392"/>
            <ac:spMk id="39" creationId="{51BC9B6B-D528-55E8-051E-C26ED6435623}"/>
          </ac:spMkLst>
        </pc:spChg>
        <pc:spChg chg="del">
          <ac:chgData name="FABRIZIO RICCI" userId="d3c5a55a-1415-4e0c-a673-37ede3e2d7df" providerId="ADAL" clId="{42688EE9-DE61-42AA-9D16-BF5A9A446C13}" dt="2025-03-16T12:25:37.307" v="2035" actId="478"/>
          <ac:spMkLst>
            <pc:docMk/>
            <pc:sldMk cId="2676762178" sldId="392"/>
            <ac:spMk id="40" creationId="{71F4B95D-552A-7F81-EB8D-7A17DAD295EE}"/>
          </ac:spMkLst>
        </pc:spChg>
        <pc:spChg chg="del">
          <ac:chgData name="FABRIZIO RICCI" userId="d3c5a55a-1415-4e0c-a673-37ede3e2d7df" providerId="ADAL" clId="{42688EE9-DE61-42AA-9D16-BF5A9A446C13}" dt="2025-03-16T12:25:37.307" v="2035" actId="478"/>
          <ac:spMkLst>
            <pc:docMk/>
            <pc:sldMk cId="2676762178" sldId="392"/>
            <ac:spMk id="41" creationId="{97153D50-D221-BD4A-A95A-61338B50B08E}"/>
          </ac:spMkLst>
        </pc:spChg>
        <pc:spChg chg="del">
          <ac:chgData name="FABRIZIO RICCI" userId="d3c5a55a-1415-4e0c-a673-37ede3e2d7df" providerId="ADAL" clId="{42688EE9-DE61-42AA-9D16-BF5A9A446C13}" dt="2025-03-16T12:25:37.307" v="2035" actId="478"/>
          <ac:spMkLst>
            <pc:docMk/>
            <pc:sldMk cId="2676762178" sldId="392"/>
            <ac:spMk id="42" creationId="{6A36A2BE-B4BA-EFCF-BFB7-A0824674B121}"/>
          </ac:spMkLst>
        </pc:spChg>
        <pc:spChg chg="del">
          <ac:chgData name="FABRIZIO RICCI" userId="d3c5a55a-1415-4e0c-a673-37ede3e2d7df" providerId="ADAL" clId="{42688EE9-DE61-42AA-9D16-BF5A9A446C13}" dt="2025-03-16T12:25:37.307" v="2035" actId="478"/>
          <ac:spMkLst>
            <pc:docMk/>
            <pc:sldMk cId="2676762178" sldId="392"/>
            <ac:spMk id="47" creationId="{2E397274-DE79-E9A0-27D8-E800E8B5C96B}"/>
          </ac:spMkLst>
        </pc:spChg>
        <pc:picChg chg="mod">
          <ac:chgData name="FABRIZIO RICCI" userId="d3c5a55a-1415-4e0c-a673-37ede3e2d7df" providerId="ADAL" clId="{42688EE9-DE61-42AA-9D16-BF5A9A446C13}" dt="2025-03-17T09:28:02.957" v="5326" actId="1035"/>
          <ac:picMkLst>
            <pc:docMk/>
            <pc:sldMk cId="2676762178" sldId="392"/>
            <ac:picMk id="3" creationId="{EDDC71EC-6F37-69C0-211B-588878D5E015}"/>
          </ac:picMkLst>
        </pc:picChg>
        <pc:picChg chg="add mod">
          <ac:chgData name="FABRIZIO RICCI" userId="d3c5a55a-1415-4e0c-a673-37ede3e2d7df" providerId="ADAL" clId="{42688EE9-DE61-42AA-9D16-BF5A9A446C13}" dt="2025-03-17T09:28:11.112" v="5338" actId="1036"/>
          <ac:picMkLst>
            <pc:docMk/>
            <pc:sldMk cId="2676762178" sldId="392"/>
            <ac:picMk id="49" creationId="{23C4F188-0C0C-C42B-6B00-5E6D5E79BBB0}"/>
          </ac:picMkLst>
        </pc:picChg>
        <pc:cxnChg chg="del">
          <ac:chgData name="FABRIZIO RICCI" userId="d3c5a55a-1415-4e0c-a673-37ede3e2d7df" providerId="ADAL" clId="{42688EE9-DE61-42AA-9D16-BF5A9A446C13}" dt="2025-03-16T12:25:42.107" v="2036" actId="478"/>
          <ac:cxnSpMkLst>
            <pc:docMk/>
            <pc:sldMk cId="2676762178" sldId="392"/>
            <ac:cxnSpMk id="2" creationId="{04381123-B66F-EF70-F3A1-2696C849FB35}"/>
          </ac:cxnSpMkLst>
        </pc:cxnChg>
        <pc:cxnChg chg="del">
          <ac:chgData name="FABRIZIO RICCI" userId="d3c5a55a-1415-4e0c-a673-37ede3e2d7df" providerId="ADAL" clId="{42688EE9-DE61-42AA-9D16-BF5A9A446C13}" dt="2025-03-16T12:25:37.307" v="2035" actId="478"/>
          <ac:cxnSpMkLst>
            <pc:docMk/>
            <pc:sldMk cId="2676762178" sldId="392"/>
            <ac:cxnSpMk id="4" creationId="{CECF2EC0-A04C-6D71-0621-BD8790CB350D}"/>
          </ac:cxnSpMkLst>
        </pc:cxnChg>
        <pc:cxnChg chg="add mod">
          <ac:chgData name="FABRIZIO RICCI" userId="d3c5a55a-1415-4e0c-a673-37ede3e2d7df" providerId="ADAL" clId="{42688EE9-DE61-42AA-9D16-BF5A9A446C13}" dt="2025-03-17T09:32:13.297" v="5410" actId="1038"/>
          <ac:cxnSpMkLst>
            <pc:docMk/>
            <pc:sldMk cId="2676762178" sldId="392"/>
            <ac:cxnSpMk id="6" creationId="{BF1E5BF7-5C35-D257-D502-13295F6D4E52}"/>
          </ac:cxnSpMkLst>
        </pc:cxnChg>
        <pc:cxnChg chg="del">
          <ac:chgData name="FABRIZIO RICCI" userId="d3c5a55a-1415-4e0c-a673-37ede3e2d7df" providerId="ADAL" clId="{42688EE9-DE61-42AA-9D16-BF5A9A446C13}" dt="2025-03-16T12:25:42.107" v="2036" actId="478"/>
          <ac:cxnSpMkLst>
            <pc:docMk/>
            <pc:sldMk cId="2676762178" sldId="392"/>
            <ac:cxnSpMk id="6" creationId="{CBEDB8D1-1A96-5352-FA25-1CF47777193C}"/>
          </ac:cxnSpMkLst>
        </pc:cxnChg>
        <pc:cxnChg chg="del">
          <ac:chgData name="FABRIZIO RICCI" userId="d3c5a55a-1415-4e0c-a673-37ede3e2d7df" providerId="ADAL" clId="{42688EE9-DE61-42AA-9D16-BF5A9A446C13}" dt="2025-03-16T12:25:37.307" v="2035" actId="478"/>
          <ac:cxnSpMkLst>
            <pc:docMk/>
            <pc:sldMk cId="2676762178" sldId="392"/>
            <ac:cxnSpMk id="7" creationId="{288FE8B4-1B66-3A1D-108A-BD504DBBEE0D}"/>
          </ac:cxnSpMkLst>
        </pc:cxnChg>
        <pc:cxnChg chg="del">
          <ac:chgData name="FABRIZIO RICCI" userId="d3c5a55a-1415-4e0c-a673-37ede3e2d7df" providerId="ADAL" clId="{42688EE9-DE61-42AA-9D16-BF5A9A446C13}" dt="2025-03-16T12:25:37.307" v="2035" actId="478"/>
          <ac:cxnSpMkLst>
            <pc:docMk/>
            <pc:sldMk cId="2676762178" sldId="392"/>
            <ac:cxnSpMk id="8" creationId="{CAD4B468-8877-F905-CB7C-CDBD730D34E5}"/>
          </ac:cxnSpMkLst>
        </pc:cxnChg>
        <pc:cxnChg chg="del">
          <ac:chgData name="FABRIZIO RICCI" userId="d3c5a55a-1415-4e0c-a673-37ede3e2d7df" providerId="ADAL" clId="{42688EE9-DE61-42AA-9D16-BF5A9A446C13}" dt="2025-03-16T12:25:37.307" v="2035" actId="478"/>
          <ac:cxnSpMkLst>
            <pc:docMk/>
            <pc:sldMk cId="2676762178" sldId="392"/>
            <ac:cxnSpMk id="9" creationId="{95C438B9-1C8B-3226-730F-8C36C1466E0F}"/>
          </ac:cxnSpMkLst>
        </pc:cxnChg>
        <pc:cxnChg chg="del">
          <ac:chgData name="FABRIZIO RICCI" userId="d3c5a55a-1415-4e0c-a673-37ede3e2d7df" providerId="ADAL" clId="{42688EE9-DE61-42AA-9D16-BF5A9A446C13}" dt="2025-03-16T12:25:42.107" v="2036" actId="478"/>
          <ac:cxnSpMkLst>
            <pc:docMk/>
            <pc:sldMk cId="2676762178" sldId="392"/>
            <ac:cxnSpMk id="10" creationId="{BCD9FCB7-2DAF-6194-84B7-4CD6F1FBF9C9}"/>
          </ac:cxnSpMkLst>
        </pc:cxnChg>
        <pc:cxnChg chg="del">
          <ac:chgData name="FABRIZIO RICCI" userId="d3c5a55a-1415-4e0c-a673-37ede3e2d7df" providerId="ADAL" clId="{42688EE9-DE61-42AA-9D16-BF5A9A446C13}" dt="2025-03-16T12:25:37.307" v="2035" actId="478"/>
          <ac:cxnSpMkLst>
            <pc:docMk/>
            <pc:sldMk cId="2676762178" sldId="392"/>
            <ac:cxnSpMk id="12" creationId="{8649AF19-0D3F-68D8-B67A-7283C9349041}"/>
          </ac:cxnSpMkLst>
        </pc:cxnChg>
        <pc:cxnChg chg="del">
          <ac:chgData name="FABRIZIO RICCI" userId="d3c5a55a-1415-4e0c-a673-37ede3e2d7df" providerId="ADAL" clId="{42688EE9-DE61-42AA-9D16-BF5A9A446C13}" dt="2025-03-16T12:25:37.307" v="2035" actId="478"/>
          <ac:cxnSpMkLst>
            <pc:docMk/>
            <pc:sldMk cId="2676762178" sldId="392"/>
            <ac:cxnSpMk id="13" creationId="{47951E8A-2EEE-8D38-14E8-0C4818195609}"/>
          </ac:cxnSpMkLst>
        </pc:cxnChg>
        <pc:cxnChg chg="add mod">
          <ac:chgData name="FABRIZIO RICCI" userId="d3c5a55a-1415-4e0c-a673-37ede3e2d7df" providerId="ADAL" clId="{42688EE9-DE61-42AA-9D16-BF5A9A446C13}" dt="2025-03-17T09:32:13.297" v="5410" actId="1038"/>
          <ac:cxnSpMkLst>
            <pc:docMk/>
            <pc:sldMk cId="2676762178" sldId="392"/>
            <ac:cxnSpMk id="13" creationId="{804C5617-73C9-03D4-15A8-F7E2281F5C11}"/>
          </ac:cxnSpMkLst>
        </pc:cxnChg>
        <pc:cxnChg chg="add mod">
          <ac:chgData name="FABRIZIO RICCI" userId="d3c5a55a-1415-4e0c-a673-37ede3e2d7df" providerId="ADAL" clId="{42688EE9-DE61-42AA-9D16-BF5A9A446C13}" dt="2025-03-17T09:32:13.297" v="5410" actId="1038"/>
          <ac:cxnSpMkLst>
            <pc:docMk/>
            <pc:sldMk cId="2676762178" sldId="392"/>
            <ac:cxnSpMk id="14" creationId="{C7D1BECC-3803-A39F-26B8-DB9F80F3A5B3}"/>
          </ac:cxnSpMkLst>
        </pc:cxnChg>
        <pc:cxnChg chg="del">
          <ac:chgData name="FABRIZIO RICCI" userId="d3c5a55a-1415-4e0c-a673-37ede3e2d7df" providerId="ADAL" clId="{42688EE9-DE61-42AA-9D16-BF5A9A446C13}" dt="2025-03-16T12:25:37.307" v="2035" actId="478"/>
          <ac:cxnSpMkLst>
            <pc:docMk/>
            <pc:sldMk cId="2676762178" sldId="392"/>
            <ac:cxnSpMk id="14" creationId="{C88B2F97-6257-2D57-731C-67B313CBAD13}"/>
          </ac:cxnSpMkLst>
        </pc:cxnChg>
        <pc:cxnChg chg="add mod">
          <ac:chgData name="FABRIZIO RICCI" userId="d3c5a55a-1415-4e0c-a673-37ede3e2d7df" providerId="ADAL" clId="{42688EE9-DE61-42AA-9D16-BF5A9A446C13}" dt="2025-03-17T09:32:13.297" v="5410" actId="1038"/>
          <ac:cxnSpMkLst>
            <pc:docMk/>
            <pc:sldMk cId="2676762178" sldId="392"/>
            <ac:cxnSpMk id="15" creationId="{63DFA3C1-49F2-0D07-F277-78A760392FC1}"/>
          </ac:cxnSpMkLst>
        </pc:cxnChg>
        <pc:cxnChg chg="del">
          <ac:chgData name="FABRIZIO RICCI" userId="d3c5a55a-1415-4e0c-a673-37ede3e2d7df" providerId="ADAL" clId="{42688EE9-DE61-42AA-9D16-BF5A9A446C13}" dt="2025-03-16T12:25:37.307" v="2035" actId="478"/>
          <ac:cxnSpMkLst>
            <pc:docMk/>
            <pc:sldMk cId="2676762178" sldId="392"/>
            <ac:cxnSpMk id="15" creationId="{94747687-1BAC-A940-5C1D-855F68CC1FD7}"/>
          </ac:cxnSpMkLst>
        </pc:cxnChg>
        <pc:cxnChg chg="add mod">
          <ac:chgData name="FABRIZIO RICCI" userId="d3c5a55a-1415-4e0c-a673-37ede3e2d7df" providerId="ADAL" clId="{42688EE9-DE61-42AA-9D16-BF5A9A446C13}" dt="2025-03-17T09:32:13.297" v="5410" actId="1038"/>
          <ac:cxnSpMkLst>
            <pc:docMk/>
            <pc:sldMk cId="2676762178" sldId="392"/>
            <ac:cxnSpMk id="16" creationId="{AB201F1F-E651-A4A6-961F-3C5EEB2A9AFB}"/>
          </ac:cxnSpMkLst>
        </pc:cxnChg>
        <pc:cxnChg chg="del">
          <ac:chgData name="FABRIZIO RICCI" userId="d3c5a55a-1415-4e0c-a673-37ede3e2d7df" providerId="ADAL" clId="{42688EE9-DE61-42AA-9D16-BF5A9A446C13}" dt="2025-03-16T12:25:37.307" v="2035" actId="478"/>
          <ac:cxnSpMkLst>
            <pc:docMk/>
            <pc:sldMk cId="2676762178" sldId="392"/>
            <ac:cxnSpMk id="21" creationId="{7A49998D-7F95-5F1B-0C8C-B6CDAFE18E63}"/>
          </ac:cxnSpMkLst>
        </pc:cxnChg>
        <pc:cxnChg chg="del">
          <ac:chgData name="FABRIZIO RICCI" userId="d3c5a55a-1415-4e0c-a673-37ede3e2d7df" providerId="ADAL" clId="{42688EE9-DE61-42AA-9D16-BF5A9A446C13}" dt="2025-03-16T12:25:37.307" v="2035" actId="478"/>
          <ac:cxnSpMkLst>
            <pc:docMk/>
            <pc:sldMk cId="2676762178" sldId="392"/>
            <ac:cxnSpMk id="28" creationId="{65EA3428-183B-EF91-1AAD-3FC20E3AB004}"/>
          </ac:cxnSpMkLst>
        </pc:cxnChg>
        <pc:cxnChg chg="del">
          <ac:chgData name="FABRIZIO RICCI" userId="d3c5a55a-1415-4e0c-a673-37ede3e2d7df" providerId="ADAL" clId="{42688EE9-DE61-42AA-9D16-BF5A9A446C13}" dt="2025-03-16T12:25:37.307" v="2035" actId="478"/>
          <ac:cxnSpMkLst>
            <pc:docMk/>
            <pc:sldMk cId="2676762178" sldId="392"/>
            <ac:cxnSpMk id="29" creationId="{684DCEA1-A0BB-3609-F4D7-6166470C378C}"/>
          </ac:cxnSpMkLst>
        </pc:cxnChg>
        <pc:cxnChg chg="del">
          <ac:chgData name="FABRIZIO RICCI" userId="d3c5a55a-1415-4e0c-a673-37ede3e2d7df" providerId="ADAL" clId="{42688EE9-DE61-42AA-9D16-BF5A9A446C13}" dt="2025-03-16T12:25:37.307" v="2035" actId="478"/>
          <ac:cxnSpMkLst>
            <pc:docMk/>
            <pc:sldMk cId="2676762178" sldId="392"/>
            <ac:cxnSpMk id="36" creationId="{55F5FD82-0B7E-BEC9-3B48-2C347A4AC4BB}"/>
          </ac:cxnSpMkLst>
        </pc:cxnChg>
        <pc:cxnChg chg="del">
          <ac:chgData name="FABRIZIO RICCI" userId="d3c5a55a-1415-4e0c-a673-37ede3e2d7df" providerId="ADAL" clId="{42688EE9-DE61-42AA-9D16-BF5A9A446C13}" dt="2025-03-16T12:25:37.307" v="2035" actId="478"/>
          <ac:cxnSpMkLst>
            <pc:docMk/>
            <pc:sldMk cId="2676762178" sldId="392"/>
            <ac:cxnSpMk id="43" creationId="{8B667F4F-E76A-0348-0D0A-646D6BB4A66F}"/>
          </ac:cxnSpMkLst>
        </pc:cxnChg>
        <pc:cxnChg chg="del">
          <ac:chgData name="FABRIZIO RICCI" userId="d3c5a55a-1415-4e0c-a673-37ede3e2d7df" providerId="ADAL" clId="{42688EE9-DE61-42AA-9D16-BF5A9A446C13}" dt="2025-03-16T12:25:37.307" v="2035" actId="478"/>
          <ac:cxnSpMkLst>
            <pc:docMk/>
            <pc:sldMk cId="2676762178" sldId="392"/>
            <ac:cxnSpMk id="44" creationId="{63CE0FA7-7F65-5070-8045-885635E366D3}"/>
          </ac:cxnSpMkLst>
        </pc:cxnChg>
        <pc:cxnChg chg="del">
          <ac:chgData name="FABRIZIO RICCI" userId="d3c5a55a-1415-4e0c-a673-37ede3e2d7df" providerId="ADAL" clId="{42688EE9-DE61-42AA-9D16-BF5A9A446C13}" dt="2025-03-16T12:25:37.307" v="2035" actId="478"/>
          <ac:cxnSpMkLst>
            <pc:docMk/>
            <pc:sldMk cId="2676762178" sldId="392"/>
            <ac:cxnSpMk id="45" creationId="{6D2B0DD4-9B9B-F8D7-97EE-75395D8C5A43}"/>
          </ac:cxnSpMkLst>
        </pc:cxnChg>
        <pc:cxnChg chg="del">
          <ac:chgData name="FABRIZIO RICCI" userId="d3c5a55a-1415-4e0c-a673-37ede3e2d7df" providerId="ADAL" clId="{42688EE9-DE61-42AA-9D16-BF5A9A446C13}" dt="2025-03-16T12:25:37.307" v="2035" actId="478"/>
          <ac:cxnSpMkLst>
            <pc:docMk/>
            <pc:sldMk cId="2676762178" sldId="392"/>
            <ac:cxnSpMk id="46" creationId="{21C8AF08-E88B-99BD-8EDF-65A26EB79BAB}"/>
          </ac:cxnSpMkLst>
        </pc:cxnChg>
        <pc:cxnChg chg="del">
          <ac:chgData name="FABRIZIO RICCI" userId="d3c5a55a-1415-4e0c-a673-37ede3e2d7df" providerId="ADAL" clId="{42688EE9-DE61-42AA-9D16-BF5A9A446C13}" dt="2025-03-16T12:25:37.307" v="2035" actId="478"/>
          <ac:cxnSpMkLst>
            <pc:docMk/>
            <pc:sldMk cId="2676762178" sldId="392"/>
            <ac:cxnSpMk id="48" creationId="{203E6AA2-F7AE-8A03-BBBD-89CCA187B18F}"/>
          </ac:cxnSpMkLst>
        </pc:cxnChg>
      </pc:sldChg>
      <pc:sldChg chg="addSp delSp modSp add mod">
        <pc:chgData name="FABRIZIO RICCI" userId="d3c5a55a-1415-4e0c-a673-37ede3e2d7df" providerId="ADAL" clId="{42688EE9-DE61-42AA-9D16-BF5A9A446C13}" dt="2025-03-17T09:43:43.401" v="5483" actId="1076"/>
        <pc:sldMkLst>
          <pc:docMk/>
          <pc:sldMk cId="2475059916" sldId="393"/>
        </pc:sldMkLst>
        <pc:spChg chg="del mod">
          <ac:chgData name="FABRIZIO RICCI" userId="d3c5a55a-1415-4e0c-a673-37ede3e2d7df" providerId="ADAL" clId="{42688EE9-DE61-42AA-9D16-BF5A9A446C13}" dt="2025-03-17T09:42:56.183" v="5433" actId="478"/>
          <ac:spMkLst>
            <pc:docMk/>
            <pc:sldMk cId="2475059916" sldId="393"/>
            <ac:spMk id="5" creationId="{E6724CBF-2890-588C-3287-E24727DB8BA0}"/>
          </ac:spMkLst>
        </pc:spChg>
        <pc:spChg chg="mod">
          <ac:chgData name="FABRIZIO RICCI" userId="d3c5a55a-1415-4e0c-a673-37ede3e2d7df" providerId="ADAL" clId="{42688EE9-DE61-42AA-9D16-BF5A9A446C13}" dt="2025-03-17T09:43:11.623" v="5456" actId="20577"/>
          <ac:spMkLst>
            <pc:docMk/>
            <pc:sldMk cId="2475059916" sldId="393"/>
            <ac:spMk id="11" creationId="{652EF1E4-1AC1-2240-9B0A-6DA49A1EF0A8}"/>
          </ac:spMkLst>
        </pc:spChg>
        <pc:spChg chg="add del mod">
          <ac:chgData name="FABRIZIO RICCI" userId="d3c5a55a-1415-4e0c-a673-37ede3e2d7df" providerId="ADAL" clId="{42688EE9-DE61-42AA-9D16-BF5A9A446C13}" dt="2025-03-17T09:29:28.692" v="5354" actId="478"/>
          <ac:spMkLst>
            <pc:docMk/>
            <pc:sldMk cId="2475059916" sldId="393"/>
            <ac:spMk id="15" creationId="{7076092D-73D5-37F5-43D7-13D3CC787022}"/>
          </ac:spMkLst>
        </pc:spChg>
        <pc:spChg chg="add del mod">
          <ac:chgData name="FABRIZIO RICCI" userId="d3c5a55a-1415-4e0c-a673-37ede3e2d7df" providerId="ADAL" clId="{42688EE9-DE61-42AA-9D16-BF5A9A446C13}" dt="2025-03-17T09:29:06.867" v="5347" actId="478"/>
          <ac:spMkLst>
            <pc:docMk/>
            <pc:sldMk cId="2475059916" sldId="393"/>
            <ac:spMk id="16" creationId="{F694D7D1-29AE-F87F-6D75-4F140F604761}"/>
          </ac:spMkLst>
        </pc:spChg>
        <pc:spChg chg="add del mod">
          <ac:chgData name="FABRIZIO RICCI" userId="d3c5a55a-1415-4e0c-a673-37ede3e2d7df" providerId="ADAL" clId="{42688EE9-DE61-42AA-9D16-BF5A9A446C13}" dt="2025-03-17T09:31:55.376" v="5375" actId="478"/>
          <ac:spMkLst>
            <pc:docMk/>
            <pc:sldMk cId="2475059916" sldId="393"/>
            <ac:spMk id="17" creationId="{64593830-76EE-04E8-3645-0EC2306EEB42}"/>
          </ac:spMkLst>
        </pc:spChg>
        <pc:spChg chg="add del mod">
          <ac:chgData name="FABRIZIO RICCI" userId="d3c5a55a-1415-4e0c-a673-37ede3e2d7df" providerId="ADAL" clId="{42688EE9-DE61-42AA-9D16-BF5A9A446C13}" dt="2025-03-17T09:31:49.709" v="5373" actId="478"/>
          <ac:spMkLst>
            <pc:docMk/>
            <pc:sldMk cId="2475059916" sldId="393"/>
            <ac:spMk id="18" creationId="{13812F8F-BE4B-27D8-4509-92854189AA45}"/>
          </ac:spMkLst>
        </pc:spChg>
        <pc:spChg chg="add del mod">
          <ac:chgData name="FABRIZIO RICCI" userId="d3c5a55a-1415-4e0c-a673-37ede3e2d7df" providerId="ADAL" clId="{42688EE9-DE61-42AA-9D16-BF5A9A446C13}" dt="2025-03-17T09:29:00.407" v="5345" actId="478"/>
          <ac:spMkLst>
            <pc:docMk/>
            <pc:sldMk cId="2475059916" sldId="393"/>
            <ac:spMk id="19" creationId="{5E39A5CB-29F3-717B-B426-3CA326AA5385}"/>
          </ac:spMkLst>
        </pc:spChg>
        <pc:spChg chg="add del mod">
          <ac:chgData name="FABRIZIO RICCI" userId="d3c5a55a-1415-4e0c-a673-37ede3e2d7df" providerId="ADAL" clId="{42688EE9-DE61-42AA-9D16-BF5A9A446C13}" dt="2025-03-17T09:40:50.311" v="5425" actId="478"/>
          <ac:spMkLst>
            <pc:docMk/>
            <pc:sldMk cId="2475059916" sldId="393"/>
            <ac:spMk id="21" creationId="{B3559926-E7F1-6955-9842-C1E0765C16D0}"/>
          </ac:spMkLst>
        </pc:spChg>
        <pc:spChg chg="add del mod">
          <ac:chgData name="FABRIZIO RICCI" userId="d3c5a55a-1415-4e0c-a673-37ede3e2d7df" providerId="ADAL" clId="{42688EE9-DE61-42AA-9D16-BF5A9A446C13}" dt="2025-03-17T09:40:50.311" v="5425" actId="478"/>
          <ac:spMkLst>
            <pc:docMk/>
            <pc:sldMk cId="2475059916" sldId="393"/>
            <ac:spMk id="22" creationId="{016E1BA4-E3F2-4315-62D0-4FF0FA9F73B8}"/>
          </ac:spMkLst>
        </pc:spChg>
        <pc:spChg chg="add del mod">
          <ac:chgData name="FABRIZIO RICCI" userId="d3c5a55a-1415-4e0c-a673-37ede3e2d7df" providerId="ADAL" clId="{42688EE9-DE61-42AA-9D16-BF5A9A446C13}" dt="2025-03-17T09:29:32.048" v="5355" actId="478"/>
          <ac:spMkLst>
            <pc:docMk/>
            <pc:sldMk cId="2475059916" sldId="393"/>
            <ac:spMk id="23" creationId="{7FD52A77-7CF1-A176-7691-7A437DBD23FD}"/>
          </ac:spMkLst>
        </pc:spChg>
        <pc:spChg chg="add del mod">
          <ac:chgData name="FABRIZIO RICCI" userId="d3c5a55a-1415-4e0c-a673-37ede3e2d7df" providerId="ADAL" clId="{42688EE9-DE61-42AA-9D16-BF5A9A446C13}" dt="2025-03-17T09:29:40.382" v="5357" actId="478"/>
          <ac:spMkLst>
            <pc:docMk/>
            <pc:sldMk cId="2475059916" sldId="393"/>
            <ac:spMk id="24" creationId="{66C8A94D-666A-0EAE-880E-7E567BEAD189}"/>
          </ac:spMkLst>
        </pc:spChg>
        <pc:spChg chg="add del mod">
          <ac:chgData name="FABRIZIO RICCI" userId="d3c5a55a-1415-4e0c-a673-37ede3e2d7df" providerId="ADAL" clId="{42688EE9-DE61-42AA-9D16-BF5A9A446C13}" dt="2025-03-17T09:31:27.588" v="5366" actId="478"/>
          <ac:spMkLst>
            <pc:docMk/>
            <pc:sldMk cId="2475059916" sldId="393"/>
            <ac:spMk id="25" creationId="{0057CE58-3971-EF88-8B59-A8BA29F8E816}"/>
          </ac:spMkLst>
        </pc:spChg>
        <pc:spChg chg="add del mod">
          <ac:chgData name="FABRIZIO RICCI" userId="d3c5a55a-1415-4e0c-a673-37ede3e2d7df" providerId="ADAL" clId="{42688EE9-DE61-42AA-9D16-BF5A9A446C13}" dt="2025-03-17T09:29:37.383" v="5356" actId="478"/>
          <ac:spMkLst>
            <pc:docMk/>
            <pc:sldMk cId="2475059916" sldId="393"/>
            <ac:spMk id="26" creationId="{849443F9-96DE-3185-4BAE-5C219F0E98D9}"/>
          </ac:spMkLst>
        </pc:spChg>
        <pc:spChg chg="add del mod">
          <ac:chgData name="FABRIZIO RICCI" userId="d3c5a55a-1415-4e0c-a673-37ede3e2d7df" providerId="ADAL" clId="{42688EE9-DE61-42AA-9D16-BF5A9A446C13}" dt="2025-03-17T09:28:57.530" v="5344" actId="478"/>
          <ac:spMkLst>
            <pc:docMk/>
            <pc:sldMk cId="2475059916" sldId="393"/>
            <ac:spMk id="29" creationId="{2902A14A-B6B0-B6EC-7378-97ACCCD73125}"/>
          </ac:spMkLst>
        </pc:spChg>
        <pc:spChg chg="add del mod">
          <ac:chgData name="FABRIZIO RICCI" userId="d3c5a55a-1415-4e0c-a673-37ede3e2d7df" providerId="ADAL" clId="{42688EE9-DE61-42AA-9D16-BF5A9A446C13}" dt="2025-03-17T09:28:52.567" v="5342" actId="478"/>
          <ac:spMkLst>
            <pc:docMk/>
            <pc:sldMk cId="2475059916" sldId="393"/>
            <ac:spMk id="30" creationId="{F184812B-88A4-65AE-E988-5158B5B0C00A}"/>
          </ac:spMkLst>
        </pc:spChg>
        <pc:spChg chg="add del mod">
          <ac:chgData name="FABRIZIO RICCI" userId="d3c5a55a-1415-4e0c-a673-37ede3e2d7df" providerId="ADAL" clId="{42688EE9-DE61-42AA-9D16-BF5A9A446C13}" dt="2025-03-17T09:40:50.311" v="5425" actId="478"/>
          <ac:spMkLst>
            <pc:docMk/>
            <pc:sldMk cId="2475059916" sldId="393"/>
            <ac:spMk id="31" creationId="{04DF72FE-8037-B0E7-B839-155FF111892B}"/>
          </ac:spMkLst>
        </pc:spChg>
        <pc:spChg chg="add del mod">
          <ac:chgData name="FABRIZIO RICCI" userId="d3c5a55a-1415-4e0c-a673-37ede3e2d7df" providerId="ADAL" clId="{42688EE9-DE61-42AA-9D16-BF5A9A446C13}" dt="2025-03-17T09:31:23.719" v="5365" actId="478"/>
          <ac:spMkLst>
            <pc:docMk/>
            <pc:sldMk cId="2475059916" sldId="393"/>
            <ac:spMk id="32" creationId="{C5BE20DC-E980-1D90-A282-20CAE6D3252F}"/>
          </ac:spMkLst>
        </pc:spChg>
        <pc:spChg chg="add del mod">
          <ac:chgData name="FABRIZIO RICCI" userId="d3c5a55a-1415-4e0c-a673-37ede3e2d7df" providerId="ADAL" clId="{42688EE9-DE61-42AA-9D16-BF5A9A446C13}" dt="2025-03-17T09:40:50.311" v="5425" actId="478"/>
          <ac:spMkLst>
            <pc:docMk/>
            <pc:sldMk cId="2475059916" sldId="393"/>
            <ac:spMk id="33" creationId="{DB5DBAB2-975D-1C95-9B19-FD6D8B91372C}"/>
          </ac:spMkLst>
        </pc:spChg>
        <pc:spChg chg="add del mod">
          <ac:chgData name="FABRIZIO RICCI" userId="d3c5a55a-1415-4e0c-a673-37ede3e2d7df" providerId="ADAL" clId="{42688EE9-DE61-42AA-9D16-BF5A9A446C13}" dt="2025-03-17T09:31:32.381" v="5367" actId="478"/>
          <ac:spMkLst>
            <pc:docMk/>
            <pc:sldMk cId="2475059916" sldId="393"/>
            <ac:spMk id="34" creationId="{3F24CA0D-2DF3-79C3-1CDB-4AA20416ECA7}"/>
          </ac:spMkLst>
        </pc:spChg>
        <pc:spChg chg="add del mod">
          <ac:chgData name="FABRIZIO RICCI" userId="d3c5a55a-1415-4e0c-a673-37ede3e2d7df" providerId="ADAL" clId="{42688EE9-DE61-42AA-9D16-BF5A9A446C13}" dt="2025-03-17T09:40:50.311" v="5425" actId="478"/>
          <ac:spMkLst>
            <pc:docMk/>
            <pc:sldMk cId="2475059916" sldId="393"/>
            <ac:spMk id="36" creationId="{6DD6317D-F624-D0A6-6F4E-342F636FE47B}"/>
          </ac:spMkLst>
        </pc:spChg>
        <pc:spChg chg="add del mod">
          <ac:chgData name="FABRIZIO RICCI" userId="d3c5a55a-1415-4e0c-a673-37ede3e2d7df" providerId="ADAL" clId="{42688EE9-DE61-42AA-9D16-BF5A9A446C13}" dt="2025-03-17T09:31:34.943" v="5368" actId="478"/>
          <ac:spMkLst>
            <pc:docMk/>
            <pc:sldMk cId="2475059916" sldId="393"/>
            <ac:spMk id="37" creationId="{127256AA-1BD6-3473-392F-1B7A7FBBF9DB}"/>
          </ac:spMkLst>
        </pc:spChg>
        <pc:spChg chg="add del mod">
          <ac:chgData name="FABRIZIO RICCI" userId="d3c5a55a-1415-4e0c-a673-37ede3e2d7df" providerId="ADAL" clId="{42688EE9-DE61-42AA-9D16-BF5A9A446C13}" dt="2025-03-17T09:31:46.068" v="5372" actId="478"/>
          <ac:spMkLst>
            <pc:docMk/>
            <pc:sldMk cId="2475059916" sldId="393"/>
            <ac:spMk id="38" creationId="{32B8C883-2198-E54A-091B-355EAC3B5FF5}"/>
          </ac:spMkLst>
        </pc:spChg>
        <pc:spChg chg="add del mod">
          <ac:chgData name="FABRIZIO RICCI" userId="d3c5a55a-1415-4e0c-a673-37ede3e2d7df" providerId="ADAL" clId="{42688EE9-DE61-42AA-9D16-BF5A9A446C13}" dt="2025-03-17T09:31:44.092" v="5371" actId="478"/>
          <ac:spMkLst>
            <pc:docMk/>
            <pc:sldMk cId="2475059916" sldId="393"/>
            <ac:spMk id="39" creationId="{152788F9-43D2-6A50-121F-27A7AE99EFA4}"/>
          </ac:spMkLst>
        </pc:spChg>
        <pc:spChg chg="add del mod">
          <ac:chgData name="FABRIZIO RICCI" userId="d3c5a55a-1415-4e0c-a673-37ede3e2d7df" providerId="ADAL" clId="{42688EE9-DE61-42AA-9D16-BF5A9A446C13}" dt="2025-03-17T09:31:32.381" v="5367" actId="478"/>
          <ac:spMkLst>
            <pc:docMk/>
            <pc:sldMk cId="2475059916" sldId="393"/>
            <ac:spMk id="40" creationId="{92EB54E4-3CC4-C530-9F95-7956DE071B20}"/>
          </ac:spMkLst>
        </pc:spChg>
        <pc:spChg chg="add del mod">
          <ac:chgData name="FABRIZIO RICCI" userId="d3c5a55a-1415-4e0c-a673-37ede3e2d7df" providerId="ADAL" clId="{42688EE9-DE61-42AA-9D16-BF5A9A446C13}" dt="2025-03-17T09:31:37.326" v="5369" actId="478"/>
          <ac:spMkLst>
            <pc:docMk/>
            <pc:sldMk cId="2475059916" sldId="393"/>
            <ac:spMk id="41" creationId="{C2697D06-A913-9926-7168-9F13658CE8DD}"/>
          </ac:spMkLst>
        </pc:spChg>
        <pc:spChg chg="add del mod">
          <ac:chgData name="FABRIZIO RICCI" userId="d3c5a55a-1415-4e0c-a673-37ede3e2d7df" providerId="ADAL" clId="{42688EE9-DE61-42AA-9D16-BF5A9A446C13}" dt="2025-03-17T09:40:50.311" v="5425" actId="478"/>
          <ac:spMkLst>
            <pc:docMk/>
            <pc:sldMk cId="2475059916" sldId="393"/>
            <ac:spMk id="46" creationId="{2F3C7E95-66DD-50FA-9FD9-AAC46506971C}"/>
          </ac:spMkLst>
        </pc:spChg>
        <pc:spChg chg="add mod">
          <ac:chgData name="FABRIZIO RICCI" userId="d3c5a55a-1415-4e0c-a673-37ede3e2d7df" providerId="ADAL" clId="{42688EE9-DE61-42AA-9D16-BF5A9A446C13}" dt="2025-03-17T09:43:43.401" v="5483" actId="1076"/>
          <ac:spMkLst>
            <pc:docMk/>
            <pc:sldMk cId="2475059916" sldId="393"/>
            <ac:spMk id="50" creationId="{FBDFBBE4-E6C1-A95A-7DB2-C92337FFB720}"/>
          </ac:spMkLst>
        </pc:spChg>
        <pc:picChg chg="del">
          <ac:chgData name="FABRIZIO RICCI" userId="d3c5a55a-1415-4e0c-a673-37ede3e2d7df" providerId="ADAL" clId="{42688EE9-DE61-42AA-9D16-BF5A9A446C13}" dt="2025-03-16T12:30:27.331" v="2119" actId="478"/>
          <ac:picMkLst>
            <pc:docMk/>
            <pc:sldMk cId="2475059916" sldId="393"/>
            <ac:picMk id="3" creationId="{EDDC71EC-6F37-69C0-211B-588878D5E015}"/>
          </ac:picMkLst>
        </pc:picChg>
        <pc:picChg chg="mod">
          <ac:chgData name="FABRIZIO RICCI" userId="d3c5a55a-1415-4e0c-a673-37ede3e2d7df" providerId="ADAL" clId="{42688EE9-DE61-42AA-9D16-BF5A9A446C13}" dt="2025-03-17T09:41:13.617" v="5428" actId="1076"/>
          <ac:picMkLst>
            <pc:docMk/>
            <pc:sldMk cId="2475059916" sldId="393"/>
            <ac:picMk id="48" creationId="{A6F94C7F-253F-3036-52A4-51099BF47063}"/>
          </ac:picMkLst>
        </pc:picChg>
        <pc:picChg chg="del">
          <ac:chgData name="FABRIZIO RICCI" userId="d3c5a55a-1415-4e0c-a673-37ede3e2d7df" providerId="ADAL" clId="{42688EE9-DE61-42AA-9D16-BF5A9A446C13}" dt="2025-03-16T12:30:29.421" v="2120" actId="478"/>
          <ac:picMkLst>
            <pc:docMk/>
            <pc:sldMk cId="2475059916" sldId="393"/>
            <ac:picMk id="49" creationId="{23C4F188-0C0C-C42B-6B00-5E6D5E79BBB0}"/>
          </ac:picMkLst>
        </pc:picChg>
        <pc:picChg chg="mod">
          <ac:chgData name="FABRIZIO RICCI" userId="d3c5a55a-1415-4e0c-a673-37ede3e2d7df" providerId="ADAL" clId="{42688EE9-DE61-42AA-9D16-BF5A9A446C13}" dt="2025-03-17T09:42:40.227" v="5432" actId="1076"/>
          <ac:picMkLst>
            <pc:docMk/>
            <pc:sldMk cId="2475059916" sldId="393"/>
            <ac:picMk id="49" creationId="{2CF85F3D-B166-4EB4-EF23-4352C924F55B}"/>
          </ac:picMkLst>
        </pc:picChg>
        <pc:cxnChg chg="add del mod">
          <ac:chgData name="FABRIZIO RICCI" userId="d3c5a55a-1415-4e0c-a673-37ede3e2d7df" providerId="ADAL" clId="{42688EE9-DE61-42AA-9D16-BF5A9A446C13}" dt="2025-03-17T09:29:04.933" v="5346" actId="478"/>
          <ac:cxnSpMkLst>
            <pc:docMk/>
            <pc:sldMk cId="2475059916" sldId="393"/>
            <ac:cxnSpMk id="2" creationId="{C7F5C37A-3DC6-698A-0C30-D6979A29E4E7}"/>
          </ac:cxnSpMkLst>
        </pc:cxnChg>
        <pc:cxnChg chg="add del mod">
          <ac:chgData name="FABRIZIO RICCI" userId="d3c5a55a-1415-4e0c-a673-37ede3e2d7df" providerId="ADAL" clId="{42688EE9-DE61-42AA-9D16-BF5A9A446C13}" dt="2025-03-17T09:29:20.379" v="5352" actId="478"/>
          <ac:cxnSpMkLst>
            <pc:docMk/>
            <pc:sldMk cId="2475059916" sldId="393"/>
            <ac:cxnSpMk id="3" creationId="{6D3CF2B0-8936-07DA-3840-A0AF0DF26BAB}"/>
          </ac:cxnSpMkLst>
        </pc:cxnChg>
        <pc:cxnChg chg="add del mod">
          <ac:chgData name="FABRIZIO RICCI" userId="d3c5a55a-1415-4e0c-a673-37ede3e2d7df" providerId="ADAL" clId="{42688EE9-DE61-42AA-9D16-BF5A9A446C13}" dt="2025-03-17T09:29:12.080" v="5349" actId="478"/>
          <ac:cxnSpMkLst>
            <pc:docMk/>
            <pc:sldMk cId="2475059916" sldId="393"/>
            <ac:cxnSpMk id="4" creationId="{25AA6E07-4153-C7D1-A46B-54A5C8C6A77B}"/>
          </ac:cxnSpMkLst>
        </pc:cxnChg>
        <pc:cxnChg chg="add del mod">
          <ac:chgData name="FABRIZIO RICCI" userId="d3c5a55a-1415-4e0c-a673-37ede3e2d7df" providerId="ADAL" clId="{42688EE9-DE61-42AA-9D16-BF5A9A446C13}" dt="2025-03-17T09:29:28.692" v="5354" actId="478"/>
          <ac:cxnSpMkLst>
            <pc:docMk/>
            <pc:sldMk cId="2475059916" sldId="393"/>
            <ac:cxnSpMk id="6" creationId="{A93642D2-9127-6BC3-6A2F-D024C6FE1695}"/>
          </ac:cxnSpMkLst>
        </pc:cxnChg>
        <pc:cxnChg chg="add del mod">
          <ac:chgData name="FABRIZIO RICCI" userId="d3c5a55a-1415-4e0c-a673-37ede3e2d7df" providerId="ADAL" clId="{42688EE9-DE61-42AA-9D16-BF5A9A446C13}" dt="2025-03-17T09:29:28.692" v="5354" actId="478"/>
          <ac:cxnSpMkLst>
            <pc:docMk/>
            <pc:sldMk cId="2475059916" sldId="393"/>
            <ac:cxnSpMk id="7" creationId="{69050670-E5CD-41C8-6504-47C1D77DA349}"/>
          </ac:cxnSpMkLst>
        </pc:cxnChg>
        <pc:cxnChg chg="add del mod">
          <ac:chgData name="FABRIZIO RICCI" userId="d3c5a55a-1415-4e0c-a673-37ede3e2d7df" providerId="ADAL" clId="{42688EE9-DE61-42AA-9D16-BF5A9A446C13}" dt="2025-03-17T09:31:51.765" v="5374" actId="478"/>
          <ac:cxnSpMkLst>
            <pc:docMk/>
            <pc:sldMk cId="2475059916" sldId="393"/>
            <ac:cxnSpMk id="8" creationId="{5BC492AD-F58B-E25A-F5B1-81A95749C893}"/>
          </ac:cxnSpMkLst>
        </pc:cxnChg>
        <pc:cxnChg chg="add del mod">
          <ac:chgData name="FABRIZIO RICCI" userId="d3c5a55a-1415-4e0c-a673-37ede3e2d7df" providerId="ADAL" clId="{42688EE9-DE61-42AA-9D16-BF5A9A446C13}" dt="2025-03-17T09:29:09.147" v="5348" actId="478"/>
          <ac:cxnSpMkLst>
            <pc:docMk/>
            <pc:sldMk cId="2475059916" sldId="393"/>
            <ac:cxnSpMk id="9" creationId="{F5F02DBF-AD24-9911-D2F4-2A1830723EC7}"/>
          </ac:cxnSpMkLst>
        </pc:cxnChg>
        <pc:cxnChg chg="add del mod">
          <ac:chgData name="FABRIZIO RICCI" userId="d3c5a55a-1415-4e0c-a673-37ede3e2d7df" providerId="ADAL" clId="{42688EE9-DE61-42AA-9D16-BF5A9A446C13}" dt="2025-03-17T09:29:14.839" v="5350" actId="478"/>
          <ac:cxnSpMkLst>
            <pc:docMk/>
            <pc:sldMk cId="2475059916" sldId="393"/>
            <ac:cxnSpMk id="10" creationId="{076F2E7C-D2F3-D92B-6808-763DD3506DB9}"/>
          </ac:cxnSpMkLst>
        </pc:cxnChg>
        <pc:cxnChg chg="add del mod">
          <ac:chgData name="FABRIZIO RICCI" userId="d3c5a55a-1415-4e0c-a673-37ede3e2d7df" providerId="ADAL" clId="{42688EE9-DE61-42AA-9D16-BF5A9A446C13}" dt="2025-03-17T09:29:22.849" v="5353" actId="478"/>
          <ac:cxnSpMkLst>
            <pc:docMk/>
            <pc:sldMk cId="2475059916" sldId="393"/>
            <ac:cxnSpMk id="12" creationId="{5F5312CD-443A-127C-55A5-E1D991F08802}"/>
          </ac:cxnSpMkLst>
        </pc:cxnChg>
        <pc:cxnChg chg="add del mod">
          <ac:chgData name="FABRIZIO RICCI" userId="d3c5a55a-1415-4e0c-a673-37ede3e2d7df" providerId="ADAL" clId="{42688EE9-DE61-42AA-9D16-BF5A9A446C13}" dt="2025-03-17T09:29:28.692" v="5354" actId="478"/>
          <ac:cxnSpMkLst>
            <pc:docMk/>
            <pc:sldMk cId="2475059916" sldId="393"/>
            <ac:cxnSpMk id="13" creationId="{DD118DFD-7013-1CCF-6CF2-AF7CE3B814E6}"/>
          </ac:cxnSpMkLst>
        </pc:cxnChg>
        <pc:cxnChg chg="add del mod">
          <ac:chgData name="FABRIZIO RICCI" userId="d3c5a55a-1415-4e0c-a673-37ede3e2d7df" providerId="ADAL" clId="{42688EE9-DE61-42AA-9D16-BF5A9A446C13}" dt="2025-03-17T09:29:28.692" v="5354" actId="478"/>
          <ac:cxnSpMkLst>
            <pc:docMk/>
            <pc:sldMk cId="2475059916" sldId="393"/>
            <ac:cxnSpMk id="14" creationId="{0FF75FF2-85EC-D7E8-ADBA-C2EAAC97DEF3}"/>
          </ac:cxnSpMkLst>
        </pc:cxnChg>
        <pc:cxnChg chg="add del mod">
          <ac:chgData name="FABRIZIO RICCI" userId="d3c5a55a-1415-4e0c-a673-37ede3e2d7df" providerId="ADAL" clId="{42688EE9-DE61-42AA-9D16-BF5A9A446C13}" dt="2025-03-17T09:40:50.311" v="5425" actId="478"/>
          <ac:cxnSpMkLst>
            <pc:docMk/>
            <pc:sldMk cId="2475059916" sldId="393"/>
            <ac:cxnSpMk id="20" creationId="{05AE9E7D-5E55-2A5F-7B0B-CD4D036FFFDA}"/>
          </ac:cxnSpMkLst>
        </pc:cxnChg>
        <pc:cxnChg chg="add del mod">
          <ac:chgData name="FABRIZIO RICCI" userId="d3c5a55a-1415-4e0c-a673-37ede3e2d7df" providerId="ADAL" clId="{42688EE9-DE61-42AA-9D16-BF5A9A446C13}" dt="2025-03-17T09:28:54.290" v="5343" actId="478"/>
          <ac:cxnSpMkLst>
            <pc:docMk/>
            <pc:sldMk cId="2475059916" sldId="393"/>
            <ac:cxnSpMk id="27" creationId="{0018B25A-796A-E5E3-712C-6E9180E486E0}"/>
          </ac:cxnSpMkLst>
        </pc:cxnChg>
        <pc:cxnChg chg="add del mod">
          <ac:chgData name="FABRIZIO RICCI" userId="d3c5a55a-1415-4e0c-a673-37ede3e2d7df" providerId="ADAL" clId="{42688EE9-DE61-42AA-9D16-BF5A9A446C13}" dt="2025-03-17T09:28:49.066" v="5341" actId="478"/>
          <ac:cxnSpMkLst>
            <pc:docMk/>
            <pc:sldMk cId="2475059916" sldId="393"/>
            <ac:cxnSpMk id="28" creationId="{C5AA88BB-776D-D31B-D7A7-EDEE72EF8554}"/>
          </ac:cxnSpMkLst>
        </pc:cxnChg>
        <pc:cxnChg chg="add del mod">
          <ac:chgData name="FABRIZIO RICCI" userId="d3c5a55a-1415-4e0c-a673-37ede3e2d7df" providerId="ADAL" clId="{42688EE9-DE61-42AA-9D16-BF5A9A446C13}" dt="2025-03-17T09:31:39.826" v="5370" actId="478"/>
          <ac:cxnSpMkLst>
            <pc:docMk/>
            <pc:sldMk cId="2475059916" sldId="393"/>
            <ac:cxnSpMk id="35" creationId="{C4E45AF1-3250-E6BB-1773-65F9C9CAA14D}"/>
          </ac:cxnSpMkLst>
        </pc:cxnChg>
        <pc:cxnChg chg="add del mod">
          <ac:chgData name="FABRIZIO RICCI" userId="d3c5a55a-1415-4e0c-a673-37ede3e2d7df" providerId="ADAL" clId="{42688EE9-DE61-42AA-9D16-BF5A9A446C13}" dt="2025-03-17T09:40:50.311" v="5425" actId="478"/>
          <ac:cxnSpMkLst>
            <pc:docMk/>
            <pc:sldMk cId="2475059916" sldId="393"/>
            <ac:cxnSpMk id="42" creationId="{2CB83C90-80A7-42C8-0842-FF8102A25183}"/>
          </ac:cxnSpMkLst>
        </pc:cxnChg>
        <pc:cxnChg chg="add del mod">
          <ac:chgData name="FABRIZIO RICCI" userId="d3c5a55a-1415-4e0c-a673-37ede3e2d7df" providerId="ADAL" clId="{42688EE9-DE61-42AA-9D16-BF5A9A446C13}" dt="2025-03-17T09:40:50.311" v="5425" actId="478"/>
          <ac:cxnSpMkLst>
            <pc:docMk/>
            <pc:sldMk cId="2475059916" sldId="393"/>
            <ac:cxnSpMk id="43" creationId="{C4F01145-554A-705D-28BC-1A9FEAAC1378}"/>
          </ac:cxnSpMkLst>
        </pc:cxnChg>
        <pc:cxnChg chg="add del mod">
          <ac:chgData name="FABRIZIO RICCI" userId="d3c5a55a-1415-4e0c-a673-37ede3e2d7df" providerId="ADAL" clId="{42688EE9-DE61-42AA-9D16-BF5A9A446C13}" dt="2025-03-17T09:40:50.311" v="5425" actId="478"/>
          <ac:cxnSpMkLst>
            <pc:docMk/>
            <pc:sldMk cId="2475059916" sldId="393"/>
            <ac:cxnSpMk id="44" creationId="{452B710C-1025-B599-3430-655EAD50E3E8}"/>
          </ac:cxnSpMkLst>
        </pc:cxnChg>
        <pc:cxnChg chg="add del mod">
          <ac:chgData name="FABRIZIO RICCI" userId="d3c5a55a-1415-4e0c-a673-37ede3e2d7df" providerId="ADAL" clId="{42688EE9-DE61-42AA-9D16-BF5A9A446C13}" dt="2025-03-17T09:40:50.311" v="5425" actId="478"/>
          <ac:cxnSpMkLst>
            <pc:docMk/>
            <pc:sldMk cId="2475059916" sldId="393"/>
            <ac:cxnSpMk id="45" creationId="{F9C410E2-5A52-2BEB-88DC-96D85C486B7F}"/>
          </ac:cxnSpMkLst>
        </pc:cxnChg>
        <pc:cxnChg chg="add del mod">
          <ac:chgData name="FABRIZIO RICCI" userId="d3c5a55a-1415-4e0c-a673-37ede3e2d7df" providerId="ADAL" clId="{42688EE9-DE61-42AA-9D16-BF5A9A446C13}" dt="2025-03-17T09:29:17.687" v="5351" actId="478"/>
          <ac:cxnSpMkLst>
            <pc:docMk/>
            <pc:sldMk cId="2475059916" sldId="393"/>
            <ac:cxnSpMk id="47" creationId="{69A8E743-A1EA-C909-2A75-93F71306F258}"/>
          </ac:cxnSpMkLst>
        </pc:cxnChg>
      </pc:sldChg>
      <pc:sldChg chg="modSp add del mod">
        <pc:chgData name="FABRIZIO RICCI" userId="d3c5a55a-1415-4e0c-a673-37ede3e2d7df" providerId="ADAL" clId="{42688EE9-DE61-42AA-9D16-BF5A9A446C13}" dt="2025-03-17T10:07:46.838" v="5915" actId="47"/>
        <pc:sldMkLst>
          <pc:docMk/>
          <pc:sldMk cId="3999769329" sldId="394"/>
        </pc:sldMkLst>
        <pc:spChg chg="mod">
          <ac:chgData name="FABRIZIO RICCI" userId="d3c5a55a-1415-4e0c-a673-37ede3e2d7df" providerId="ADAL" clId="{42688EE9-DE61-42AA-9D16-BF5A9A446C13}" dt="2025-03-17T07:48:55.823" v="4090" actId="207"/>
          <ac:spMkLst>
            <pc:docMk/>
            <pc:sldMk cId="3999769329" sldId="394"/>
            <ac:spMk id="3" creationId="{3DBCB618-A0AA-E860-B4AB-4C55516C53B0}"/>
          </ac:spMkLst>
        </pc:spChg>
        <pc:spChg chg="mod">
          <ac:chgData name="FABRIZIO RICCI" userId="d3c5a55a-1415-4e0c-a673-37ede3e2d7df" providerId="ADAL" clId="{42688EE9-DE61-42AA-9D16-BF5A9A446C13}" dt="2025-03-17T05:42:33.228" v="2980" actId="20577"/>
          <ac:spMkLst>
            <pc:docMk/>
            <pc:sldMk cId="3999769329" sldId="394"/>
            <ac:spMk id="11" creationId="{6AEC3AB0-B31A-DCBF-B31A-89CBBF0DB2F5}"/>
          </ac:spMkLst>
        </pc:spChg>
        <pc:graphicFrameChg chg="mod modGraphic">
          <ac:chgData name="FABRIZIO RICCI" userId="d3c5a55a-1415-4e0c-a673-37ede3e2d7df" providerId="ADAL" clId="{42688EE9-DE61-42AA-9D16-BF5A9A446C13}" dt="2025-03-17T06:08:46.368" v="3362" actId="14100"/>
          <ac:graphicFrameMkLst>
            <pc:docMk/>
            <pc:sldMk cId="3999769329" sldId="394"/>
            <ac:graphicFrameMk id="5" creationId="{1D37E150-B62E-A555-49A6-9AB33D385802}"/>
          </ac:graphicFrameMkLst>
        </pc:graphicFrameChg>
      </pc:sldChg>
      <pc:sldChg chg="delSp modSp add mod">
        <pc:chgData name="FABRIZIO RICCI" userId="d3c5a55a-1415-4e0c-a673-37ede3e2d7df" providerId="ADAL" clId="{42688EE9-DE61-42AA-9D16-BF5A9A446C13}" dt="2025-03-17T07:49:50.423" v="4095" actId="20577"/>
        <pc:sldMkLst>
          <pc:docMk/>
          <pc:sldMk cId="1207833697" sldId="395"/>
        </pc:sldMkLst>
        <pc:spChg chg="mod">
          <ac:chgData name="FABRIZIO RICCI" userId="d3c5a55a-1415-4e0c-a673-37ede3e2d7df" providerId="ADAL" clId="{42688EE9-DE61-42AA-9D16-BF5A9A446C13}" dt="2025-03-17T07:49:50.423" v="4095" actId="20577"/>
          <ac:spMkLst>
            <pc:docMk/>
            <pc:sldMk cId="1207833697" sldId="395"/>
            <ac:spMk id="3" creationId="{3DBCB618-A0AA-E860-B4AB-4C55516C53B0}"/>
          </ac:spMkLst>
        </pc:spChg>
        <pc:spChg chg="mod">
          <ac:chgData name="FABRIZIO RICCI" userId="d3c5a55a-1415-4e0c-a673-37ede3e2d7df" providerId="ADAL" clId="{42688EE9-DE61-42AA-9D16-BF5A9A446C13}" dt="2025-03-17T05:58:44.358" v="3162" actId="20577"/>
          <ac:spMkLst>
            <pc:docMk/>
            <pc:sldMk cId="1207833697" sldId="395"/>
            <ac:spMk id="11" creationId="{6AEC3AB0-B31A-DCBF-B31A-89CBBF0DB2F5}"/>
          </ac:spMkLst>
        </pc:spChg>
        <pc:graphicFrameChg chg="del">
          <ac:chgData name="FABRIZIO RICCI" userId="d3c5a55a-1415-4e0c-a673-37ede3e2d7df" providerId="ADAL" clId="{42688EE9-DE61-42AA-9D16-BF5A9A446C13}" dt="2025-03-17T05:58:53.630" v="3163" actId="478"/>
          <ac:graphicFrameMkLst>
            <pc:docMk/>
            <pc:sldMk cId="1207833697" sldId="395"/>
            <ac:graphicFrameMk id="5" creationId="{1D37E150-B62E-A555-49A6-9AB33D385802}"/>
          </ac:graphicFrameMkLst>
        </pc:graphicFrameChg>
      </pc:sldChg>
      <pc:sldChg chg="addSp delSp modSp add del mod">
        <pc:chgData name="FABRIZIO RICCI" userId="d3c5a55a-1415-4e0c-a673-37ede3e2d7df" providerId="ADAL" clId="{42688EE9-DE61-42AA-9D16-BF5A9A446C13}" dt="2025-03-17T10:32:07.120" v="6618" actId="47"/>
        <pc:sldMkLst>
          <pc:docMk/>
          <pc:sldMk cId="2884503934" sldId="396"/>
        </pc:sldMkLst>
        <pc:spChg chg="mod">
          <ac:chgData name="FABRIZIO RICCI" userId="d3c5a55a-1415-4e0c-a673-37ede3e2d7df" providerId="ADAL" clId="{42688EE9-DE61-42AA-9D16-BF5A9A446C13}" dt="2025-03-17T08:35:30.765" v="4492" actId="1036"/>
          <ac:spMkLst>
            <pc:docMk/>
            <pc:sldMk cId="2884503934" sldId="396"/>
            <ac:spMk id="5" creationId="{74734A02-2B2B-E69F-5F4D-3C8F44F654DD}"/>
          </ac:spMkLst>
        </pc:spChg>
        <pc:spChg chg="mod">
          <ac:chgData name="FABRIZIO RICCI" userId="d3c5a55a-1415-4e0c-a673-37ede3e2d7df" providerId="ADAL" clId="{42688EE9-DE61-42AA-9D16-BF5A9A446C13}" dt="2025-03-17T09:56:41.292" v="5800" actId="207"/>
          <ac:spMkLst>
            <pc:docMk/>
            <pc:sldMk cId="2884503934" sldId="396"/>
            <ac:spMk id="11" creationId="{652EF1E4-1AC1-2240-9B0A-6DA49A1EF0A8}"/>
          </ac:spMkLst>
        </pc:spChg>
        <pc:spChg chg="add mod">
          <ac:chgData name="FABRIZIO RICCI" userId="d3c5a55a-1415-4e0c-a673-37ede3e2d7df" providerId="ADAL" clId="{42688EE9-DE61-42AA-9D16-BF5A9A446C13}" dt="2025-03-17T08:35:30.765" v="4492" actId="1036"/>
          <ac:spMkLst>
            <pc:docMk/>
            <pc:sldMk cId="2884503934" sldId="396"/>
            <ac:spMk id="17" creationId="{37E4172B-9B79-DCB2-C22E-A70A8D7628D5}"/>
          </ac:spMkLst>
        </pc:spChg>
        <pc:spChg chg="add mod">
          <ac:chgData name="FABRIZIO RICCI" userId="d3c5a55a-1415-4e0c-a673-37ede3e2d7df" providerId="ADAL" clId="{42688EE9-DE61-42AA-9D16-BF5A9A446C13}" dt="2025-03-17T08:35:30.765" v="4492" actId="1036"/>
          <ac:spMkLst>
            <pc:docMk/>
            <pc:sldMk cId="2884503934" sldId="396"/>
            <ac:spMk id="20" creationId="{C5753DE8-6A42-7A17-CCE1-30F906D6C81E}"/>
          </ac:spMkLst>
        </pc:spChg>
        <pc:spChg chg="mod">
          <ac:chgData name="FABRIZIO RICCI" userId="d3c5a55a-1415-4e0c-a673-37ede3e2d7df" providerId="ADAL" clId="{42688EE9-DE61-42AA-9D16-BF5A9A446C13}" dt="2025-03-17T08:35:11.369" v="4487" actId="1036"/>
          <ac:spMkLst>
            <pc:docMk/>
            <pc:sldMk cId="2884503934" sldId="396"/>
            <ac:spMk id="35" creationId="{9FB20791-6EF8-6909-2E71-0067E6895D54}"/>
          </ac:spMkLst>
        </pc:spChg>
        <pc:spChg chg="add mod">
          <ac:chgData name="FABRIZIO RICCI" userId="d3c5a55a-1415-4e0c-a673-37ede3e2d7df" providerId="ADAL" clId="{42688EE9-DE61-42AA-9D16-BF5A9A446C13}" dt="2025-03-17T09:03:51.443" v="4603" actId="1035"/>
          <ac:spMkLst>
            <pc:docMk/>
            <pc:sldMk cId="2884503934" sldId="396"/>
            <ac:spMk id="38" creationId="{D1F15B90-E568-234F-8039-D89190ED856B}"/>
          </ac:spMkLst>
        </pc:spChg>
        <pc:spChg chg="mod">
          <ac:chgData name="FABRIZIO RICCI" userId="d3c5a55a-1415-4e0c-a673-37ede3e2d7df" providerId="ADAL" clId="{42688EE9-DE61-42AA-9D16-BF5A9A446C13}" dt="2025-03-17T08:35:11.369" v="4487" actId="1036"/>
          <ac:spMkLst>
            <pc:docMk/>
            <pc:sldMk cId="2884503934" sldId="396"/>
            <ac:spMk id="39" creationId="{41A87F16-B714-E09E-E25A-A2700F4343AD}"/>
          </ac:spMkLst>
        </pc:spChg>
        <pc:spChg chg="mod">
          <ac:chgData name="FABRIZIO RICCI" userId="d3c5a55a-1415-4e0c-a673-37ede3e2d7df" providerId="ADAL" clId="{42688EE9-DE61-42AA-9D16-BF5A9A446C13}" dt="2025-03-17T09:49:55.738" v="5541" actId="1076"/>
          <ac:spMkLst>
            <pc:docMk/>
            <pc:sldMk cId="2884503934" sldId="396"/>
            <ac:spMk id="41" creationId="{8571EDB5-969B-4494-EE79-1AB34FC845F5}"/>
          </ac:spMkLst>
        </pc:spChg>
        <pc:spChg chg="mod">
          <ac:chgData name="FABRIZIO RICCI" userId="d3c5a55a-1415-4e0c-a673-37ede3e2d7df" providerId="ADAL" clId="{42688EE9-DE61-42AA-9D16-BF5A9A446C13}" dt="2025-03-17T08:35:11.369" v="4487" actId="1036"/>
          <ac:spMkLst>
            <pc:docMk/>
            <pc:sldMk cId="2884503934" sldId="396"/>
            <ac:spMk id="42" creationId="{6E68E9A4-78F6-8CD7-27F0-49141DDC9BAF}"/>
          </ac:spMkLst>
        </pc:spChg>
        <pc:spChg chg="add mod">
          <ac:chgData name="FABRIZIO RICCI" userId="d3c5a55a-1415-4e0c-a673-37ede3e2d7df" providerId="ADAL" clId="{42688EE9-DE61-42AA-9D16-BF5A9A446C13}" dt="2025-03-17T09:03:51.443" v="4603" actId="1035"/>
          <ac:spMkLst>
            <pc:docMk/>
            <pc:sldMk cId="2884503934" sldId="396"/>
            <ac:spMk id="43" creationId="{C4C42C1B-59F8-AB7F-B178-D28729E7CA1C}"/>
          </ac:spMkLst>
        </pc:spChg>
        <pc:spChg chg="mod">
          <ac:chgData name="FABRIZIO RICCI" userId="d3c5a55a-1415-4e0c-a673-37ede3e2d7df" providerId="ADAL" clId="{42688EE9-DE61-42AA-9D16-BF5A9A446C13}" dt="2025-03-17T08:35:11.369" v="4487" actId="1036"/>
          <ac:spMkLst>
            <pc:docMk/>
            <pc:sldMk cId="2884503934" sldId="396"/>
            <ac:spMk id="45" creationId="{177DDA0D-2519-2764-0993-F0BC1E9323AA}"/>
          </ac:spMkLst>
        </pc:spChg>
        <pc:spChg chg="add mod">
          <ac:chgData name="FABRIZIO RICCI" userId="d3c5a55a-1415-4e0c-a673-37ede3e2d7df" providerId="ADAL" clId="{42688EE9-DE61-42AA-9D16-BF5A9A446C13}" dt="2025-03-17T09:02:41.756" v="4587" actId="1076"/>
          <ac:spMkLst>
            <pc:docMk/>
            <pc:sldMk cId="2884503934" sldId="396"/>
            <ac:spMk id="47" creationId="{87F90E79-816C-39A5-009A-F8012F515231}"/>
          </ac:spMkLst>
        </pc:spChg>
        <pc:spChg chg="mod">
          <ac:chgData name="FABRIZIO RICCI" userId="d3c5a55a-1415-4e0c-a673-37ede3e2d7df" providerId="ADAL" clId="{42688EE9-DE61-42AA-9D16-BF5A9A446C13}" dt="2025-03-17T08:35:11.369" v="4487" actId="1036"/>
          <ac:spMkLst>
            <pc:docMk/>
            <pc:sldMk cId="2884503934" sldId="396"/>
            <ac:spMk id="59" creationId="{4CE7EA33-CD47-6578-0455-836DB693CB82}"/>
          </ac:spMkLst>
        </pc:spChg>
        <pc:spChg chg="mod">
          <ac:chgData name="FABRIZIO RICCI" userId="d3c5a55a-1415-4e0c-a673-37ede3e2d7df" providerId="ADAL" clId="{42688EE9-DE61-42AA-9D16-BF5A9A446C13}" dt="2025-03-17T08:35:11.369" v="4487" actId="1036"/>
          <ac:spMkLst>
            <pc:docMk/>
            <pc:sldMk cId="2884503934" sldId="396"/>
            <ac:spMk id="64" creationId="{9655E18B-81BF-C661-043C-304F4A1CB514}"/>
          </ac:spMkLst>
        </pc:spChg>
        <pc:spChg chg="mod">
          <ac:chgData name="FABRIZIO RICCI" userId="d3c5a55a-1415-4e0c-a673-37ede3e2d7df" providerId="ADAL" clId="{42688EE9-DE61-42AA-9D16-BF5A9A446C13}" dt="2025-03-17T08:35:11.369" v="4487" actId="1036"/>
          <ac:spMkLst>
            <pc:docMk/>
            <pc:sldMk cId="2884503934" sldId="396"/>
            <ac:spMk id="77" creationId="{D62D6FDB-7271-7FF6-C8F5-C3DF83C71083}"/>
          </ac:spMkLst>
        </pc:spChg>
        <pc:spChg chg="mod">
          <ac:chgData name="FABRIZIO RICCI" userId="d3c5a55a-1415-4e0c-a673-37ede3e2d7df" providerId="ADAL" clId="{42688EE9-DE61-42AA-9D16-BF5A9A446C13}" dt="2025-03-17T08:35:11.369" v="4487" actId="1036"/>
          <ac:spMkLst>
            <pc:docMk/>
            <pc:sldMk cId="2884503934" sldId="396"/>
            <ac:spMk id="87" creationId="{66B43D94-E292-1449-B68A-BC861FB55883}"/>
          </ac:spMkLst>
        </pc:spChg>
        <pc:spChg chg="mod">
          <ac:chgData name="FABRIZIO RICCI" userId="d3c5a55a-1415-4e0c-a673-37ede3e2d7df" providerId="ADAL" clId="{42688EE9-DE61-42AA-9D16-BF5A9A446C13}" dt="2025-03-17T08:35:11.369" v="4487" actId="1036"/>
          <ac:spMkLst>
            <pc:docMk/>
            <pc:sldMk cId="2884503934" sldId="396"/>
            <ac:spMk id="91" creationId="{00DC1093-99F2-DD15-AB1D-299B530CDA88}"/>
          </ac:spMkLst>
        </pc:spChg>
        <pc:spChg chg="del mod">
          <ac:chgData name="FABRIZIO RICCI" userId="d3c5a55a-1415-4e0c-a673-37ede3e2d7df" providerId="ADAL" clId="{42688EE9-DE61-42AA-9D16-BF5A9A446C13}" dt="2025-03-17T08:33:19.720" v="4477" actId="478"/>
          <ac:spMkLst>
            <pc:docMk/>
            <pc:sldMk cId="2884503934" sldId="396"/>
            <ac:spMk id="94" creationId="{F9E57A23-0E1F-5070-7DEB-B67676958768}"/>
          </ac:spMkLst>
        </pc:spChg>
        <pc:spChg chg="del mod">
          <ac:chgData name="FABRIZIO RICCI" userId="d3c5a55a-1415-4e0c-a673-37ede3e2d7df" providerId="ADAL" clId="{42688EE9-DE61-42AA-9D16-BF5A9A446C13}" dt="2025-03-17T08:33:19.720" v="4477" actId="478"/>
          <ac:spMkLst>
            <pc:docMk/>
            <pc:sldMk cId="2884503934" sldId="396"/>
            <ac:spMk id="95" creationId="{5EEA374D-FB3B-2697-4C82-CF1D2E4BF1EB}"/>
          </ac:spMkLst>
        </pc:spChg>
        <pc:spChg chg="del mod">
          <ac:chgData name="FABRIZIO RICCI" userId="d3c5a55a-1415-4e0c-a673-37ede3e2d7df" providerId="ADAL" clId="{42688EE9-DE61-42AA-9D16-BF5A9A446C13}" dt="2025-03-17T08:33:19.720" v="4477" actId="478"/>
          <ac:spMkLst>
            <pc:docMk/>
            <pc:sldMk cId="2884503934" sldId="396"/>
            <ac:spMk id="96" creationId="{C358570B-0365-1531-3FC0-554AAFC11CF4}"/>
          </ac:spMkLst>
        </pc:spChg>
        <pc:spChg chg="mod">
          <ac:chgData name="FABRIZIO RICCI" userId="d3c5a55a-1415-4e0c-a673-37ede3e2d7df" providerId="ADAL" clId="{42688EE9-DE61-42AA-9D16-BF5A9A446C13}" dt="2025-03-17T08:35:11.369" v="4487" actId="1036"/>
          <ac:spMkLst>
            <pc:docMk/>
            <pc:sldMk cId="2884503934" sldId="396"/>
            <ac:spMk id="101" creationId="{61E4D2DC-ED47-B58E-7EFF-FE8C028E29C9}"/>
          </ac:spMkLst>
        </pc:spChg>
        <pc:spChg chg="mod">
          <ac:chgData name="FABRIZIO RICCI" userId="d3c5a55a-1415-4e0c-a673-37ede3e2d7df" providerId="ADAL" clId="{42688EE9-DE61-42AA-9D16-BF5A9A446C13}" dt="2025-03-17T08:35:11.369" v="4487" actId="1036"/>
          <ac:spMkLst>
            <pc:docMk/>
            <pc:sldMk cId="2884503934" sldId="396"/>
            <ac:spMk id="104" creationId="{D077D784-1068-45DB-6FED-F744BA980E17}"/>
          </ac:spMkLst>
        </pc:spChg>
        <pc:spChg chg="mod">
          <ac:chgData name="FABRIZIO RICCI" userId="d3c5a55a-1415-4e0c-a673-37ede3e2d7df" providerId="ADAL" clId="{42688EE9-DE61-42AA-9D16-BF5A9A446C13}" dt="2025-03-17T08:35:11.369" v="4487" actId="1036"/>
          <ac:spMkLst>
            <pc:docMk/>
            <pc:sldMk cId="2884503934" sldId="396"/>
            <ac:spMk id="109" creationId="{2C632562-FDDA-8E66-7D54-B035BB0EBE19}"/>
          </ac:spMkLst>
        </pc:spChg>
        <pc:spChg chg="mod">
          <ac:chgData name="FABRIZIO RICCI" userId="d3c5a55a-1415-4e0c-a673-37ede3e2d7df" providerId="ADAL" clId="{42688EE9-DE61-42AA-9D16-BF5A9A446C13}" dt="2025-03-17T08:35:11.369" v="4487" actId="1036"/>
          <ac:spMkLst>
            <pc:docMk/>
            <pc:sldMk cId="2884503934" sldId="396"/>
            <ac:spMk id="117" creationId="{114097EF-52C7-D03D-5B3E-E2E1B511BC58}"/>
          </ac:spMkLst>
        </pc:spChg>
        <pc:graphicFrameChg chg="add del mod">
          <ac:chgData name="FABRIZIO RICCI" userId="d3c5a55a-1415-4e0c-a673-37ede3e2d7df" providerId="ADAL" clId="{42688EE9-DE61-42AA-9D16-BF5A9A446C13}" dt="2025-03-17T08:13:46.396" v="4240" actId="478"/>
          <ac:graphicFrameMkLst>
            <pc:docMk/>
            <pc:sldMk cId="2884503934" sldId="396"/>
            <ac:graphicFrameMk id="3" creationId="{C03AD49D-F390-6DC3-A28B-6A6D58ADC3B7}"/>
          </ac:graphicFrameMkLst>
        </pc:graphicFrameChg>
        <pc:picChg chg="del">
          <ac:chgData name="FABRIZIO RICCI" userId="d3c5a55a-1415-4e0c-a673-37ede3e2d7df" providerId="ADAL" clId="{42688EE9-DE61-42AA-9D16-BF5A9A446C13}" dt="2025-03-17T08:11:50.687" v="4235" actId="478"/>
          <ac:picMkLst>
            <pc:docMk/>
            <pc:sldMk cId="2884503934" sldId="396"/>
            <ac:picMk id="2" creationId="{575E9EF4-23BD-6FD6-D309-F0A9ABE4DBF8}"/>
          </ac:picMkLst>
        </pc:picChg>
        <pc:picChg chg="del">
          <ac:chgData name="FABRIZIO RICCI" userId="d3c5a55a-1415-4e0c-a673-37ede3e2d7df" providerId="ADAL" clId="{42688EE9-DE61-42AA-9D16-BF5A9A446C13}" dt="2025-03-17T08:18:44.339" v="4246" actId="478"/>
          <ac:picMkLst>
            <pc:docMk/>
            <pc:sldMk cId="2884503934" sldId="396"/>
            <ac:picMk id="4" creationId="{5F48B3FC-7005-62B9-D614-479982B1E68D}"/>
          </ac:picMkLst>
        </pc:picChg>
        <pc:picChg chg="del mod">
          <ac:chgData name="FABRIZIO RICCI" userId="d3c5a55a-1415-4e0c-a673-37ede3e2d7df" providerId="ADAL" clId="{42688EE9-DE61-42AA-9D16-BF5A9A446C13}" dt="2025-03-17T08:18:06.418" v="4242" actId="478"/>
          <ac:picMkLst>
            <pc:docMk/>
            <pc:sldMk cId="2884503934" sldId="396"/>
            <ac:picMk id="12" creationId="{0575B66D-BA35-A2CE-0E9B-6B924AE8AEB6}"/>
          </ac:picMkLst>
        </pc:picChg>
        <pc:picChg chg="del mod modCrop">
          <ac:chgData name="FABRIZIO RICCI" userId="d3c5a55a-1415-4e0c-a673-37ede3e2d7df" providerId="ADAL" clId="{42688EE9-DE61-42AA-9D16-BF5A9A446C13}" dt="2025-03-17T08:21:26.736" v="4258" actId="478"/>
          <ac:picMkLst>
            <pc:docMk/>
            <pc:sldMk cId="2884503934" sldId="396"/>
            <ac:picMk id="15" creationId="{3533C70E-F051-9216-1308-080A193FB03B}"/>
          </ac:picMkLst>
        </pc:picChg>
        <pc:picChg chg="mod modCrop">
          <ac:chgData name="FABRIZIO RICCI" userId="d3c5a55a-1415-4e0c-a673-37ede3e2d7df" providerId="ADAL" clId="{42688EE9-DE61-42AA-9D16-BF5A9A446C13}" dt="2025-03-17T09:49:52.298" v="5540" actId="1076"/>
          <ac:picMkLst>
            <pc:docMk/>
            <pc:sldMk cId="2884503934" sldId="396"/>
            <ac:picMk id="16" creationId="{DD3E3A79-68D6-6DA9-3752-F5266E8C9880}"/>
          </ac:picMkLst>
        </pc:picChg>
        <pc:picChg chg="add mod">
          <ac:chgData name="FABRIZIO RICCI" userId="d3c5a55a-1415-4e0c-a673-37ede3e2d7df" providerId="ADAL" clId="{42688EE9-DE61-42AA-9D16-BF5A9A446C13}" dt="2025-03-17T09:49:39.068" v="5537" actId="1037"/>
          <ac:picMkLst>
            <pc:docMk/>
            <pc:sldMk cId="2884503934" sldId="396"/>
            <ac:picMk id="21" creationId="{C5C51192-365B-E6D5-17AE-512574BDCF27}"/>
          </ac:picMkLst>
        </pc:picChg>
        <pc:picChg chg="add mod modCrop">
          <ac:chgData name="FABRIZIO RICCI" userId="d3c5a55a-1415-4e0c-a673-37ede3e2d7df" providerId="ADAL" clId="{42688EE9-DE61-42AA-9D16-BF5A9A446C13}" dt="2025-03-17T09:03:51.443" v="4603" actId="1035"/>
          <ac:picMkLst>
            <pc:docMk/>
            <pc:sldMk cId="2884503934" sldId="396"/>
            <ac:picMk id="25" creationId="{0E5A7F62-54A9-66FE-2CCF-CC23F105B809}"/>
          </ac:picMkLst>
        </pc:picChg>
        <pc:picChg chg="add mod">
          <ac:chgData name="FABRIZIO RICCI" userId="d3c5a55a-1415-4e0c-a673-37ede3e2d7df" providerId="ADAL" clId="{42688EE9-DE61-42AA-9D16-BF5A9A446C13}" dt="2025-03-17T09:03:59.739" v="4617" actId="1036"/>
          <ac:picMkLst>
            <pc:docMk/>
            <pc:sldMk cId="2884503934" sldId="396"/>
            <ac:picMk id="26" creationId="{CCD887BB-928C-E393-DCC1-DFFD9C866453}"/>
          </ac:picMkLst>
        </pc:picChg>
        <pc:picChg chg="mod">
          <ac:chgData name="FABRIZIO RICCI" userId="d3c5a55a-1415-4e0c-a673-37ede3e2d7df" providerId="ADAL" clId="{42688EE9-DE61-42AA-9D16-BF5A9A446C13}" dt="2025-03-17T09:02:32.706" v="4585" actId="1076"/>
          <ac:picMkLst>
            <pc:docMk/>
            <pc:sldMk cId="2884503934" sldId="396"/>
            <ac:picMk id="46" creationId="{A46D8B61-BC5E-2FD5-3CFF-EA9E41A47B38}"/>
          </ac:picMkLst>
        </pc:picChg>
        <pc:cxnChg chg="mod">
          <ac:chgData name="FABRIZIO RICCI" userId="d3c5a55a-1415-4e0c-a673-37ede3e2d7df" providerId="ADAL" clId="{42688EE9-DE61-42AA-9D16-BF5A9A446C13}" dt="2025-03-17T08:35:11.369" v="4487" actId="1036"/>
          <ac:cxnSpMkLst>
            <pc:docMk/>
            <pc:sldMk cId="2884503934" sldId="396"/>
            <ac:cxnSpMk id="6" creationId="{D500CFDA-7BE1-42BF-380B-C150C6DAC020}"/>
          </ac:cxnSpMkLst>
        </pc:cxnChg>
        <pc:cxnChg chg="mod">
          <ac:chgData name="FABRIZIO RICCI" userId="d3c5a55a-1415-4e0c-a673-37ede3e2d7df" providerId="ADAL" clId="{42688EE9-DE61-42AA-9D16-BF5A9A446C13}" dt="2025-03-17T08:35:11.369" v="4487" actId="1036"/>
          <ac:cxnSpMkLst>
            <pc:docMk/>
            <pc:sldMk cId="2884503934" sldId="396"/>
            <ac:cxnSpMk id="7" creationId="{5CEF20F5-2129-B98B-92AB-7A2EDAAC3CC4}"/>
          </ac:cxnSpMkLst>
        </pc:cxnChg>
        <pc:cxnChg chg="mod">
          <ac:chgData name="FABRIZIO RICCI" userId="d3c5a55a-1415-4e0c-a673-37ede3e2d7df" providerId="ADAL" clId="{42688EE9-DE61-42AA-9D16-BF5A9A446C13}" dt="2025-03-17T08:35:11.369" v="4487" actId="1036"/>
          <ac:cxnSpMkLst>
            <pc:docMk/>
            <pc:sldMk cId="2884503934" sldId="396"/>
            <ac:cxnSpMk id="8" creationId="{94271853-EFD4-35F3-51C9-7E13FBD8B01A}"/>
          </ac:cxnSpMkLst>
        </pc:cxnChg>
        <pc:cxnChg chg="mod">
          <ac:chgData name="FABRIZIO RICCI" userId="d3c5a55a-1415-4e0c-a673-37ede3e2d7df" providerId="ADAL" clId="{42688EE9-DE61-42AA-9D16-BF5A9A446C13}" dt="2025-03-17T08:35:11.369" v="4487" actId="1036"/>
          <ac:cxnSpMkLst>
            <pc:docMk/>
            <pc:sldMk cId="2884503934" sldId="396"/>
            <ac:cxnSpMk id="9" creationId="{4C35179D-A0E8-2F91-5853-B0E5D2C1F318}"/>
          </ac:cxnSpMkLst>
        </pc:cxnChg>
        <pc:cxnChg chg="mod">
          <ac:chgData name="FABRIZIO RICCI" userId="d3c5a55a-1415-4e0c-a673-37ede3e2d7df" providerId="ADAL" clId="{42688EE9-DE61-42AA-9D16-BF5A9A446C13}" dt="2025-03-17T08:35:11.369" v="4487" actId="1036"/>
          <ac:cxnSpMkLst>
            <pc:docMk/>
            <pc:sldMk cId="2884503934" sldId="396"/>
            <ac:cxnSpMk id="10" creationId="{4C34B7C9-4322-BD77-A300-323F395F8BE1}"/>
          </ac:cxnSpMkLst>
        </pc:cxnChg>
        <pc:cxnChg chg="mod">
          <ac:chgData name="FABRIZIO RICCI" userId="d3c5a55a-1415-4e0c-a673-37ede3e2d7df" providerId="ADAL" clId="{42688EE9-DE61-42AA-9D16-BF5A9A446C13}" dt="2025-03-17T08:35:11.369" v="4487" actId="1036"/>
          <ac:cxnSpMkLst>
            <pc:docMk/>
            <pc:sldMk cId="2884503934" sldId="396"/>
            <ac:cxnSpMk id="13" creationId="{3A541480-3227-904F-5A74-E03842A64673}"/>
          </ac:cxnSpMkLst>
        </pc:cxnChg>
        <pc:cxnChg chg="mod">
          <ac:chgData name="FABRIZIO RICCI" userId="d3c5a55a-1415-4e0c-a673-37ede3e2d7df" providerId="ADAL" clId="{42688EE9-DE61-42AA-9D16-BF5A9A446C13}" dt="2025-03-17T08:35:11.369" v="4487" actId="1036"/>
          <ac:cxnSpMkLst>
            <pc:docMk/>
            <pc:sldMk cId="2884503934" sldId="396"/>
            <ac:cxnSpMk id="14" creationId="{9AB89C76-38CE-FF0F-F4A3-8D99BED90E1A}"/>
          </ac:cxnSpMkLst>
        </pc:cxnChg>
        <pc:cxnChg chg="mod">
          <ac:chgData name="FABRIZIO RICCI" userId="d3c5a55a-1415-4e0c-a673-37ede3e2d7df" providerId="ADAL" clId="{42688EE9-DE61-42AA-9D16-BF5A9A446C13}" dt="2025-03-17T08:35:11.369" v="4487" actId="1036"/>
          <ac:cxnSpMkLst>
            <pc:docMk/>
            <pc:sldMk cId="2884503934" sldId="396"/>
            <ac:cxnSpMk id="18" creationId="{90CE5021-D162-F058-F1CD-8EBCCF32A797}"/>
          </ac:cxnSpMkLst>
        </pc:cxnChg>
        <pc:cxnChg chg="mod">
          <ac:chgData name="FABRIZIO RICCI" userId="d3c5a55a-1415-4e0c-a673-37ede3e2d7df" providerId="ADAL" clId="{42688EE9-DE61-42AA-9D16-BF5A9A446C13}" dt="2025-03-17T08:35:11.369" v="4487" actId="1036"/>
          <ac:cxnSpMkLst>
            <pc:docMk/>
            <pc:sldMk cId="2884503934" sldId="396"/>
            <ac:cxnSpMk id="19" creationId="{E5066F0C-271B-1853-0A5C-D04D3EE3B782}"/>
          </ac:cxnSpMkLst>
        </pc:cxnChg>
        <pc:cxnChg chg="add mod">
          <ac:chgData name="FABRIZIO RICCI" userId="d3c5a55a-1415-4e0c-a673-37ede3e2d7df" providerId="ADAL" clId="{42688EE9-DE61-42AA-9D16-BF5A9A446C13}" dt="2025-03-17T08:44:53.116" v="4536" actId="692"/>
          <ac:cxnSpMkLst>
            <pc:docMk/>
            <pc:sldMk cId="2884503934" sldId="396"/>
            <ac:cxnSpMk id="23" creationId="{B98537C5-F635-A680-1C35-E96AD1F0F506}"/>
          </ac:cxnSpMkLst>
        </pc:cxnChg>
        <pc:cxnChg chg="mod">
          <ac:chgData name="FABRIZIO RICCI" userId="d3c5a55a-1415-4e0c-a673-37ede3e2d7df" providerId="ADAL" clId="{42688EE9-DE61-42AA-9D16-BF5A9A446C13}" dt="2025-03-17T08:35:11.369" v="4487" actId="1036"/>
          <ac:cxnSpMkLst>
            <pc:docMk/>
            <pc:sldMk cId="2884503934" sldId="396"/>
            <ac:cxnSpMk id="28" creationId="{FF9BDB39-771E-29C0-6E95-35B372CBA93E}"/>
          </ac:cxnSpMkLst>
        </pc:cxnChg>
        <pc:cxnChg chg="add del">
          <ac:chgData name="FABRIZIO RICCI" userId="d3c5a55a-1415-4e0c-a673-37ede3e2d7df" providerId="ADAL" clId="{42688EE9-DE61-42AA-9D16-BF5A9A446C13}" dt="2025-03-17T08:44:20.293" v="4524" actId="478"/>
          <ac:cxnSpMkLst>
            <pc:docMk/>
            <pc:sldMk cId="2884503934" sldId="396"/>
            <ac:cxnSpMk id="29" creationId="{B0F6AB65-0230-ED50-BF56-FDBF2B65C654}"/>
          </ac:cxnSpMkLst>
        </pc:cxnChg>
        <pc:cxnChg chg="add mod">
          <ac:chgData name="FABRIZIO RICCI" userId="d3c5a55a-1415-4e0c-a673-37ede3e2d7df" providerId="ADAL" clId="{42688EE9-DE61-42AA-9D16-BF5A9A446C13}" dt="2025-03-17T09:03:51.443" v="4603" actId="1035"/>
          <ac:cxnSpMkLst>
            <pc:docMk/>
            <pc:sldMk cId="2884503934" sldId="396"/>
            <ac:cxnSpMk id="31" creationId="{A8F6A7ED-26CA-B601-7B14-7F26FDDA7F32}"/>
          </ac:cxnSpMkLst>
        </pc:cxnChg>
        <pc:cxnChg chg="add mod">
          <ac:chgData name="FABRIZIO RICCI" userId="d3c5a55a-1415-4e0c-a673-37ede3e2d7df" providerId="ADAL" clId="{42688EE9-DE61-42AA-9D16-BF5A9A446C13}" dt="2025-03-17T09:04:07.202" v="4619" actId="1076"/>
          <ac:cxnSpMkLst>
            <pc:docMk/>
            <pc:sldMk cId="2884503934" sldId="396"/>
            <ac:cxnSpMk id="32" creationId="{44C26B6B-34BE-458D-2ABE-C56EA905090C}"/>
          </ac:cxnSpMkLst>
        </pc:cxnChg>
        <pc:cxnChg chg="mod">
          <ac:chgData name="FABRIZIO RICCI" userId="d3c5a55a-1415-4e0c-a673-37ede3e2d7df" providerId="ADAL" clId="{42688EE9-DE61-42AA-9D16-BF5A9A446C13}" dt="2025-03-17T08:35:11.369" v="4487" actId="1036"/>
          <ac:cxnSpMkLst>
            <pc:docMk/>
            <pc:sldMk cId="2884503934" sldId="396"/>
            <ac:cxnSpMk id="40" creationId="{CED9DC12-0200-8400-2944-67A4C5C3AF05}"/>
          </ac:cxnSpMkLst>
        </pc:cxnChg>
        <pc:cxnChg chg="add mod">
          <ac:chgData name="FABRIZIO RICCI" userId="d3c5a55a-1415-4e0c-a673-37ede3e2d7df" providerId="ADAL" clId="{42688EE9-DE61-42AA-9D16-BF5A9A446C13}" dt="2025-03-17T09:04:21.148" v="4621" actId="14100"/>
          <ac:cxnSpMkLst>
            <pc:docMk/>
            <pc:sldMk cId="2884503934" sldId="396"/>
            <ac:cxnSpMk id="48" creationId="{D9627C74-5B54-C4AE-8B54-08168D184CFC}"/>
          </ac:cxnSpMkLst>
        </pc:cxnChg>
        <pc:cxnChg chg="mod">
          <ac:chgData name="FABRIZIO RICCI" userId="d3c5a55a-1415-4e0c-a673-37ede3e2d7df" providerId="ADAL" clId="{42688EE9-DE61-42AA-9D16-BF5A9A446C13}" dt="2025-03-17T08:35:11.369" v="4487" actId="1036"/>
          <ac:cxnSpMkLst>
            <pc:docMk/>
            <pc:sldMk cId="2884503934" sldId="396"/>
            <ac:cxnSpMk id="86" creationId="{6890CFC0-66FA-941E-CFDD-8A51BE1011CB}"/>
          </ac:cxnSpMkLst>
        </pc:cxnChg>
        <pc:cxnChg chg="mod">
          <ac:chgData name="FABRIZIO RICCI" userId="d3c5a55a-1415-4e0c-a673-37ede3e2d7df" providerId="ADAL" clId="{42688EE9-DE61-42AA-9D16-BF5A9A446C13}" dt="2025-03-17T08:35:11.369" v="4487" actId="1036"/>
          <ac:cxnSpMkLst>
            <pc:docMk/>
            <pc:sldMk cId="2884503934" sldId="396"/>
            <ac:cxnSpMk id="97" creationId="{CABBD59B-7FEE-97CE-8B0C-434F78A9D68D}"/>
          </ac:cxnSpMkLst>
        </pc:cxnChg>
        <pc:cxnChg chg="mod">
          <ac:chgData name="FABRIZIO RICCI" userId="d3c5a55a-1415-4e0c-a673-37ede3e2d7df" providerId="ADAL" clId="{42688EE9-DE61-42AA-9D16-BF5A9A446C13}" dt="2025-03-17T08:35:11.369" v="4487" actId="1036"/>
          <ac:cxnSpMkLst>
            <pc:docMk/>
            <pc:sldMk cId="2884503934" sldId="396"/>
            <ac:cxnSpMk id="99" creationId="{D2086C09-0074-602A-8910-BC58BB91B48B}"/>
          </ac:cxnSpMkLst>
        </pc:cxnChg>
        <pc:cxnChg chg="mod">
          <ac:chgData name="FABRIZIO RICCI" userId="d3c5a55a-1415-4e0c-a673-37ede3e2d7df" providerId="ADAL" clId="{42688EE9-DE61-42AA-9D16-BF5A9A446C13}" dt="2025-03-17T08:35:11.369" v="4487" actId="1036"/>
          <ac:cxnSpMkLst>
            <pc:docMk/>
            <pc:sldMk cId="2884503934" sldId="396"/>
            <ac:cxnSpMk id="103" creationId="{ABF24CD7-8BF5-E1EF-F606-EE7698653CB3}"/>
          </ac:cxnSpMkLst>
        </pc:cxnChg>
        <pc:cxnChg chg="mod">
          <ac:chgData name="FABRIZIO RICCI" userId="d3c5a55a-1415-4e0c-a673-37ede3e2d7df" providerId="ADAL" clId="{42688EE9-DE61-42AA-9D16-BF5A9A446C13}" dt="2025-03-17T08:35:11.369" v="4487" actId="1036"/>
          <ac:cxnSpMkLst>
            <pc:docMk/>
            <pc:sldMk cId="2884503934" sldId="396"/>
            <ac:cxnSpMk id="105" creationId="{3747B152-7024-0B88-56F4-EB621F2B3983}"/>
          </ac:cxnSpMkLst>
        </pc:cxnChg>
        <pc:cxnChg chg="mod">
          <ac:chgData name="FABRIZIO RICCI" userId="d3c5a55a-1415-4e0c-a673-37ede3e2d7df" providerId="ADAL" clId="{42688EE9-DE61-42AA-9D16-BF5A9A446C13}" dt="2025-03-17T08:35:11.369" v="4487" actId="1036"/>
          <ac:cxnSpMkLst>
            <pc:docMk/>
            <pc:sldMk cId="2884503934" sldId="396"/>
            <ac:cxnSpMk id="108" creationId="{F0C5649B-D75B-A218-B6A6-A43BC1778CD4}"/>
          </ac:cxnSpMkLst>
        </pc:cxnChg>
        <pc:cxnChg chg="mod">
          <ac:chgData name="FABRIZIO RICCI" userId="d3c5a55a-1415-4e0c-a673-37ede3e2d7df" providerId="ADAL" clId="{42688EE9-DE61-42AA-9D16-BF5A9A446C13}" dt="2025-03-17T08:35:11.369" v="4487" actId="1036"/>
          <ac:cxnSpMkLst>
            <pc:docMk/>
            <pc:sldMk cId="2884503934" sldId="396"/>
            <ac:cxnSpMk id="110" creationId="{BC661D85-3746-1641-2969-1E4A73738F0F}"/>
          </ac:cxnSpMkLst>
        </pc:cxnChg>
        <pc:cxnChg chg="mod">
          <ac:chgData name="FABRIZIO RICCI" userId="d3c5a55a-1415-4e0c-a673-37ede3e2d7df" providerId="ADAL" clId="{42688EE9-DE61-42AA-9D16-BF5A9A446C13}" dt="2025-03-17T08:35:11.369" v="4487" actId="1036"/>
          <ac:cxnSpMkLst>
            <pc:docMk/>
            <pc:sldMk cId="2884503934" sldId="396"/>
            <ac:cxnSpMk id="116" creationId="{348F70D7-7FB5-82D1-6B68-DB679A0E75AF}"/>
          </ac:cxnSpMkLst>
        </pc:cxnChg>
      </pc:sldChg>
      <pc:sldChg chg="addSp delSp modSp add mod">
        <pc:chgData name="FABRIZIO RICCI" userId="d3c5a55a-1415-4e0c-a673-37ede3e2d7df" providerId="ADAL" clId="{42688EE9-DE61-42AA-9D16-BF5A9A446C13}" dt="2025-03-17T10:30:17" v="6613" actId="1035"/>
        <pc:sldMkLst>
          <pc:docMk/>
          <pc:sldMk cId="3231386290" sldId="397"/>
        </pc:sldMkLst>
        <pc:spChg chg="add del mod">
          <ac:chgData name="FABRIZIO RICCI" userId="d3c5a55a-1415-4e0c-a673-37ede3e2d7df" providerId="ADAL" clId="{42688EE9-DE61-42AA-9D16-BF5A9A446C13}" dt="2025-03-17T09:52:16.758" v="5696"/>
          <ac:spMkLst>
            <pc:docMk/>
            <pc:sldMk cId="3231386290" sldId="397"/>
            <ac:spMk id="3" creationId="{9D27A07F-A3D2-A43B-A529-A196CB9591A3}"/>
          </ac:spMkLst>
        </pc:spChg>
        <pc:spChg chg="add del mod">
          <ac:chgData name="FABRIZIO RICCI" userId="d3c5a55a-1415-4e0c-a673-37ede3e2d7df" providerId="ADAL" clId="{42688EE9-DE61-42AA-9D16-BF5A9A446C13}" dt="2025-03-17T09:52:16.758" v="5696"/>
          <ac:spMkLst>
            <pc:docMk/>
            <pc:sldMk cId="3231386290" sldId="397"/>
            <ac:spMk id="4" creationId="{BE343F0C-44D0-7F41-17BA-01723A0E34BD}"/>
          </ac:spMkLst>
        </pc:spChg>
        <pc:spChg chg="del">
          <ac:chgData name="FABRIZIO RICCI" userId="d3c5a55a-1415-4e0c-a673-37ede3e2d7df" providerId="ADAL" clId="{42688EE9-DE61-42AA-9D16-BF5A9A446C13}" dt="2025-03-17T09:50:31.196" v="5543" actId="478"/>
          <ac:spMkLst>
            <pc:docMk/>
            <pc:sldMk cId="3231386290" sldId="397"/>
            <ac:spMk id="5" creationId="{74734A02-2B2B-E69F-5F4D-3C8F44F654DD}"/>
          </ac:spMkLst>
        </pc:spChg>
        <pc:spChg chg="add del mod">
          <ac:chgData name="FABRIZIO RICCI" userId="d3c5a55a-1415-4e0c-a673-37ede3e2d7df" providerId="ADAL" clId="{42688EE9-DE61-42AA-9D16-BF5A9A446C13}" dt="2025-03-17T09:52:16.758" v="5696"/>
          <ac:spMkLst>
            <pc:docMk/>
            <pc:sldMk cId="3231386290" sldId="397"/>
            <ac:spMk id="12" creationId="{3B6715BF-33F4-012D-1C30-FCB0B525DA68}"/>
          </ac:spMkLst>
        </pc:spChg>
        <pc:spChg chg="del">
          <ac:chgData name="FABRIZIO RICCI" userId="d3c5a55a-1415-4e0c-a673-37ede3e2d7df" providerId="ADAL" clId="{42688EE9-DE61-42AA-9D16-BF5A9A446C13}" dt="2025-03-17T09:50:39.471" v="5546" actId="478"/>
          <ac:spMkLst>
            <pc:docMk/>
            <pc:sldMk cId="3231386290" sldId="397"/>
            <ac:spMk id="17" creationId="{37E4172B-9B79-DCB2-C22E-A70A8D7628D5}"/>
          </ac:spMkLst>
        </pc:spChg>
        <pc:spChg chg="del">
          <ac:chgData name="FABRIZIO RICCI" userId="d3c5a55a-1415-4e0c-a673-37ede3e2d7df" providerId="ADAL" clId="{42688EE9-DE61-42AA-9D16-BF5A9A446C13}" dt="2025-03-17T09:50:35" v="5544" actId="478"/>
          <ac:spMkLst>
            <pc:docMk/>
            <pc:sldMk cId="3231386290" sldId="397"/>
            <ac:spMk id="20" creationId="{C5753DE8-6A42-7A17-CCE1-30F906D6C81E}"/>
          </ac:spMkLst>
        </pc:spChg>
        <pc:spChg chg="add del mod">
          <ac:chgData name="FABRIZIO RICCI" userId="d3c5a55a-1415-4e0c-a673-37ede3e2d7df" providerId="ADAL" clId="{42688EE9-DE61-42AA-9D16-BF5A9A446C13}" dt="2025-03-17T09:52:16.758" v="5696"/>
          <ac:spMkLst>
            <pc:docMk/>
            <pc:sldMk cId="3231386290" sldId="397"/>
            <ac:spMk id="33" creationId="{B45EF75E-1A86-7DD0-23BB-B4AA1EA9E31B}"/>
          </ac:spMkLst>
        </pc:spChg>
        <pc:spChg chg="add del mod">
          <ac:chgData name="FABRIZIO RICCI" userId="d3c5a55a-1415-4e0c-a673-37ede3e2d7df" providerId="ADAL" clId="{42688EE9-DE61-42AA-9D16-BF5A9A446C13}" dt="2025-03-17T09:52:16.758" v="5696"/>
          <ac:spMkLst>
            <pc:docMk/>
            <pc:sldMk cId="3231386290" sldId="397"/>
            <ac:spMk id="34" creationId="{08E9CE64-9A88-E991-5C8A-1CBA66D63B28}"/>
          </ac:spMkLst>
        </pc:spChg>
        <pc:spChg chg="del mod">
          <ac:chgData name="FABRIZIO RICCI" userId="d3c5a55a-1415-4e0c-a673-37ede3e2d7df" providerId="ADAL" clId="{42688EE9-DE61-42AA-9D16-BF5A9A446C13}" dt="2025-03-17T09:54:03.174" v="5712" actId="478"/>
          <ac:spMkLst>
            <pc:docMk/>
            <pc:sldMk cId="3231386290" sldId="397"/>
            <ac:spMk id="35" creationId="{9FB20791-6EF8-6909-2E71-0067E6895D54}"/>
          </ac:spMkLst>
        </pc:spChg>
        <pc:spChg chg="del">
          <ac:chgData name="FABRIZIO RICCI" userId="d3c5a55a-1415-4e0c-a673-37ede3e2d7df" providerId="ADAL" clId="{42688EE9-DE61-42AA-9D16-BF5A9A446C13}" dt="2025-03-17T09:50:31.196" v="5543" actId="478"/>
          <ac:spMkLst>
            <pc:docMk/>
            <pc:sldMk cId="3231386290" sldId="397"/>
            <ac:spMk id="38" creationId="{D1F15B90-E568-234F-8039-D89190ED856B}"/>
          </ac:spMkLst>
        </pc:spChg>
        <pc:spChg chg="del mod">
          <ac:chgData name="FABRIZIO RICCI" userId="d3c5a55a-1415-4e0c-a673-37ede3e2d7df" providerId="ADAL" clId="{42688EE9-DE61-42AA-9D16-BF5A9A446C13}" dt="2025-03-17T09:52:28.575" v="5699" actId="478"/>
          <ac:spMkLst>
            <pc:docMk/>
            <pc:sldMk cId="3231386290" sldId="397"/>
            <ac:spMk id="39" creationId="{41A87F16-B714-E09E-E25A-A2700F4343AD}"/>
          </ac:spMkLst>
        </pc:spChg>
        <pc:spChg chg="mod">
          <ac:chgData name="FABRIZIO RICCI" userId="d3c5a55a-1415-4e0c-a673-37ede3e2d7df" providerId="ADAL" clId="{42688EE9-DE61-42AA-9D16-BF5A9A446C13}" dt="2025-03-17T09:54:30.187" v="5732" actId="1035"/>
          <ac:spMkLst>
            <pc:docMk/>
            <pc:sldMk cId="3231386290" sldId="397"/>
            <ac:spMk id="41" creationId="{8571EDB5-969B-4494-EE79-1AB34FC845F5}"/>
          </ac:spMkLst>
        </pc:spChg>
        <pc:spChg chg="mod">
          <ac:chgData name="FABRIZIO RICCI" userId="d3c5a55a-1415-4e0c-a673-37ede3e2d7df" providerId="ADAL" clId="{42688EE9-DE61-42AA-9D16-BF5A9A446C13}" dt="2025-03-17T09:54:30.187" v="5732" actId="1035"/>
          <ac:spMkLst>
            <pc:docMk/>
            <pc:sldMk cId="3231386290" sldId="397"/>
            <ac:spMk id="42" creationId="{6E68E9A4-78F6-8CD7-27F0-49141DDC9BAF}"/>
          </ac:spMkLst>
        </pc:spChg>
        <pc:spChg chg="del">
          <ac:chgData name="FABRIZIO RICCI" userId="d3c5a55a-1415-4e0c-a673-37ede3e2d7df" providerId="ADAL" clId="{42688EE9-DE61-42AA-9D16-BF5A9A446C13}" dt="2025-03-17T09:50:31.196" v="5543" actId="478"/>
          <ac:spMkLst>
            <pc:docMk/>
            <pc:sldMk cId="3231386290" sldId="397"/>
            <ac:spMk id="43" creationId="{C4C42C1B-59F8-AB7F-B178-D28729E7CA1C}"/>
          </ac:spMkLst>
        </pc:spChg>
        <pc:spChg chg="del mod">
          <ac:chgData name="FABRIZIO RICCI" userId="d3c5a55a-1415-4e0c-a673-37ede3e2d7df" providerId="ADAL" clId="{42688EE9-DE61-42AA-9D16-BF5A9A446C13}" dt="2025-03-17T09:54:06.622" v="5713" actId="478"/>
          <ac:spMkLst>
            <pc:docMk/>
            <pc:sldMk cId="3231386290" sldId="397"/>
            <ac:spMk id="45" creationId="{177DDA0D-2519-2764-0993-F0BC1E9323AA}"/>
          </ac:spMkLst>
        </pc:spChg>
        <pc:spChg chg="del">
          <ac:chgData name="FABRIZIO RICCI" userId="d3c5a55a-1415-4e0c-a673-37ede3e2d7df" providerId="ADAL" clId="{42688EE9-DE61-42AA-9D16-BF5A9A446C13}" dt="2025-03-17T09:50:31.196" v="5543" actId="478"/>
          <ac:spMkLst>
            <pc:docMk/>
            <pc:sldMk cId="3231386290" sldId="397"/>
            <ac:spMk id="47" creationId="{87F90E79-816C-39A5-009A-F8012F515231}"/>
          </ac:spMkLst>
        </pc:spChg>
        <pc:spChg chg="add mod">
          <ac:chgData name="FABRIZIO RICCI" userId="d3c5a55a-1415-4e0c-a673-37ede3e2d7df" providerId="ADAL" clId="{42688EE9-DE61-42AA-9D16-BF5A9A446C13}" dt="2025-03-17T09:56:01.870" v="5783" actId="1037"/>
          <ac:spMkLst>
            <pc:docMk/>
            <pc:sldMk cId="3231386290" sldId="397"/>
            <ac:spMk id="49" creationId="{230830E3-EEBD-2388-2F14-B16345A0A924}"/>
          </ac:spMkLst>
        </pc:spChg>
        <pc:spChg chg="add del mod">
          <ac:chgData name="FABRIZIO RICCI" userId="d3c5a55a-1415-4e0c-a673-37ede3e2d7df" providerId="ADAL" clId="{42688EE9-DE61-42AA-9D16-BF5A9A446C13}" dt="2025-03-17T09:55:22.711" v="5769" actId="478"/>
          <ac:spMkLst>
            <pc:docMk/>
            <pc:sldMk cId="3231386290" sldId="397"/>
            <ac:spMk id="50" creationId="{C0FF2CD4-E6E5-B3FF-191E-744195571250}"/>
          </ac:spMkLst>
        </pc:spChg>
        <pc:spChg chg="add mod">
          <ac:chgData name="FABRIZIO RICCI" userId="d3c5a55a-1415-4e0c-a673-37ede3e2d7df" providerId="ADAL" clId="{42688EE9-DE61-42AA-9D16-BF5A9A446C13}" dt="2025-03-17T09:56:01.870" v="5783" actId="1037"/>
          <ac:spMkLst>
            <pc:docMk/>
            <pc:sldMk cId="3231386290" sldId="397"/>
            <ac:spMk id="51" creationId="{74075622-03B8-B2EB-6230-A0EB5B822FA2}"/>
          </ac:spMkLst>
        </pc:spChg>
        <pc:spChg chg="add mod">
          <ac:chgData name="FABRIZIO RICCI" userId="d3c5a55a-1415-4e0c-a673-37ede3e2d7df" providerId="ADAL" clId="{42688EE9-DE61-42AA-9D16-BF5A9A446C13}" dt="2025-03-17T09:56:01.870" v="5783" actId="1037"/>
          <ac:spMkLst>
            <pc:docMk/>
            <pc:sldMk cId="3231386290" sldId="397"/>
            <ac:spMk id="58" creationId="{91BAA3D4-B0B7-79C8-B8AD-0002CC4006E4}"/>
          </ac:spMkLst>
        </pc:spChg>
        <pc:spChg chg="del mod">
          <ac:chgData name="FABRIZIO RICCI" userId="d3c5a55a-1415-4e0c-a673-37ede3e2d7df" providerId="ADAL" clId="{42688EE9-DE61-42AA-9D16-BF5A9A446C13}" dt="2025-03-17T09:54:18.587" v="5715" actId="478"/>
          <ac:spMkLst>
            <pc:docMk/>
            <pc:sldMk cId="3231386290" sldId="397"/>
            <ac:spMk id="59" creationId="{4CE7EA33-CD47-6578-0455-836DB693CB82}"/>
          </ac:spMkLst>
        </pc:spChg>
        <pc:spChg chg="add mod">
          <ac:chgData name="FABRIZIO RICCI" userId="d3c5a55a-1415-4e0c-a673-37ede3e2d7df" providerId="ADAL" clId="{42688EE9-DE61-42AA-9D16-BF5A9A446C13}" dt="2025-03-17T09:56:01.870" v="5783" actId="1037"/>
          <ac:spMkLst>
            <pc:docMk/>
            <pc:sldMk cId="3231386290" sldId="397"/>
            <ac:spMk id="60" creationId="{407908FD-82E0-C736-59FF-74A736EDC2BE}"/>
          </ac:spMkLst>
        </pc:spChg>
        <pc:spChg chg="add mod">
          <ac:chgData name="FABRIZIO RICCI" userId="d3c5a55a-1415-4e0c-a673-37ede3e2d7df" providerId="ADAL" clId="{42688EE9-DE61-42AA-9D16-BF5A9A446C13}" dt="2025-03-17T09:56:01.870" v="5783" actId="1037"/>
          <ac:spMkLst>
            <pc:docMk/>
            <pc:sldMk cId="3231386290" sldId="397"/>
            <ac:spMk id="62" creationId="{92DA13E0-9B22-9819-A8F3-C2CBBE245A46}"/>
          </ac:spMkLst>
        </pc:spChg>
        <pc:spChg chg="mod">
          <ac:chgData name="FABRIZIO RICCI" userId="d3c5a55a-1415-4e0c-a673-37ede3e2d7df" providerId="ADAL" clId="{42688EE9-DE61-42AA-9D16-BF5A9A446C13}" dt="2025-03-17T09:54:30.187" v="5732" actId="1035"/>
          <ac:spMkLst>
            <pc:docMk/>
            <pc:sldMk cId="3231386290" sldId="397"/>
            <ac:spMk id="64" creationId="{9655E18B-81BF-C661-043C-304F4A1CB514}"/>
          </ac:spMkLst>
        </pc:spChg>
        <pc:spChg chg="add mod">
          <ac:chgData name="FABRIZIO RICCI" userId="d3c5a55a-1415-4e0c-a673-37ede3e2d7df" providerId="ADAL" clId="{42688EE9-DE61-42AA-9D16-BF5A9A446C13}" dt="2025-03-17T10:29:50.875" v="6453" actId="1036"/>
          <ac:spMkLst>
            <pc:docMk/>
            <pc:sldMk cId="3231386290" sldId="397"/>
            <ac:spMk id="65" creationId="{C82E4607-4438-312A-6F2D-D2713BB52D6D}"/>
          </ac:spMkLst>
        </pc:spChg>
        <pc:spChg chg="add mod">
          <ac:chgData name="FABRIZIO RICCI" userId="d3c5a55a-1415-4e0c-a673-37ede3e2d7df" providerId="ADAL" clId="{42688EE9-DE61-42AA-9D16-BF5A9A446C13}" dt="2025-03-17T10:30:01.170" v="6479" actId="1036"/>
          <ac:spMkLst>
            <pc:docMk/>
            <pc:sldMk cId="3231386290" sldId="397"/>
            <ac:spMk id="66" creationId="{2DA6A5C7-1622-B97A-8D40-F4B68E9012B5}"/>
          </ac:spMkLst>
        </pc:spChg>
        <pc:spChg chg="add mod">
          <ac:chgData name="FABRIZIO RICCI" userId="d3c5a55a-1415-4e0c-a673-37ede3e2d7df" providerId="ADAL" clId="{42688EE9-DE61-42AA-9D16-BF5A9A446C13}" dt="2025-03-17T10:30:17" v="6613" actId="1035"/>
          <ac:spMkLst>
            <pc:docMk/>
            <pc:sldMk cId="3231386290" sldId="397"/>
            <ac:spMk id="67" creationId="{CA92E54A-5F62-D8CE-1E49-18B1C33AF1C2}"/>
          </ac:spMkLst>
        </pc:spChg>
        <pc:spChg chg="mod">
          <ac:chgData name="FABRIZIO RICCI" userId="d3c5a55a-1415-4e0c-a673-37ede3e2d7df" providerId="ADAL" clId="{42688EE9-DE61-42AA-9D16-BF5A9A446C13}" dt="2025-03-17T09:54:30.187" v="5732" actId="1035"/>
          <ac:spMkLst>
            <pc:docMk/>
            <pc:sldMk cId="3231386290" sldId="397"/>
            <ac:spMk id="77" creationId="{D62D6FDB-7271-7FF6-C8F5-C3DF83C71083}"/>
          </ac:spMkLst>
        </pc:spChg>
        <pc:spChg chg="mod">
          <ac:chgData name="FABRIZIO RICCI" userId="d3c5a55a-1415-4e0c-a673-37ede3e2d7df" providerId="ADAL" clId="{42688EE9-DE61-42AA-9D16-BF5A9A446C13}" dt="2025-03-17T09:54:30.187" v="5732" actId="1035"/>
          <ac:spMkLst>
            <pc:docMk/>
            <pc:sldMk cId="3231386290" sldId="397"/>
            <ac:spMk id="87" creationId="{66B43D94-E292-1449-B68A-BC861FB55883}"/>
          </ac:spMkLst>
        </pc:spChg>
        <pc:spChg chg="mod">
          <ac:chgData name="FABRIZIO RICCI" userId="d3c5a55a-1415-4e0c-a673-37ede3e2d7df" providerId="ADAL" clId="{42688EE9-DE61-42AA-9D16-BF5A9A446C13}" dt="2025-03-17T09:54:30.187" v="5732" actId="1035"/>
          <ac:spMkLst>
            <pc:docMk/>
            <pc:sldMk cId="3231386290" sldId="397"/>
            <ac:spMk id="91" creationId="{00DC1093-99F2-DD15-AB1D-299B530CDA88}"/>
          </ac:spMkLst>
        </pc:spChg>
        <pc:spChg chg="del mod">
          <ac:chgData name="FABRIZIO RICCI" userId="d3c5a55a-1415-4e0c-a673-37ede3e2d7df" providerId="ADAL" clId="{42688EE9-DE61-42AA-9D16-BF5A9A446C13}" dt="2025-03-17T09:53:31.177" v="5706" actId="478"/>
          <ac:spMkLst>
            <pc:docMk/>
            <pc:sldMk cId="3231386290" sldId="397"/>
            <ac:spMk id="101" creationId="{61E4D2DC-ED47-B58E-7EFF-FE8C028E29C9}"/>
          </ac:spMkLst>
        </pc:spChg>
        <pc:spChg chg="del mod">
          <ac:chgData name="FABRIZIO RICCI" userId="d3c5a55a-1415-4e0c-a673-37ede3e2d7df" providerId="ADAL" clId="{42688EE9-DE61-42AA-9D16-BF5A9A446C13}" dt="2025-03-17T09:53:36.175" v="5707" actId="478"/>
          <ac:spMkLst>
            <pc:docMk/>
            <pc:sldMk cId="3231386290" sldId="397"/>
            <ac:spMk id="104" creationId="{D077D784-1068-45DB-6FED-F744BA980E17}"/>
          </ac:spMkLst>
        </pc:spChg>
        <pc:spChg chg="del mod">
          <ac:chgData name="FABRIZIO RICCI" userId="d3c5a55a-1415-4e0c-a673-37ede3e2d7df" providerId="ADAL" clId="{42688EE9-DE61-42AA-9D16-BF5A9A446C13}" dt="2025-03-17T09:53:36.175" v="5707" actId="478"/>
          <ac:spMkLst>
            <pc:docMk/>
            <pc:sldMk cId="3231386290" sldId="397"/>
            <ac:spMk id="109" creationId="{2C632562-FDDA-8E66-7D54-B035BB0EBE19}"/>
          </ac:spMkLst>
        </pc:spChg>
        <pc:spChg chg="del mod">
          <ac:chgData name="FABRIZIO RICCI" userId="d3c5a55a-1415-4e0c-a673-37ede3e2d7df" providerId="ADAL" clId="{42688EE9-DE61-42AA-9D16-BF5A9A446C13}" dt="2025-03-17T09:53:54.712" v="5711" actId="478"/>
          <ac:spMkLst>
            <pc:docMk/>
            <pc:sldMk cId="3231386290" sldId="397"/>
            <ac:spMk id="117" creationId="{114097EF-52C7-D03D-5B3E-E2E1B511BC58}"/>
          </ac:spMkLst>
        </pc:spChg>
        <pc:picChg chg="add del mod">
          <ac:chgData name="FABRIZIO RICCI" userId="d3c5a55a-1415-4e0c-a673-37ede3e2d7df" providerId="ADAL" clId="{42688EE9-DE61-42AA-9D16-BF5A9A446C13}" dt="2025-03-17T09:52:16.758" v="5696"/>
          <ac:picMkLst>
            <pc:docMk/>
            <pc:sldMk cId="3231386290" sldId="397"/>
            <ac:picMk id="15" creationId="{C611AD19-F53B-BE32-BB63-8FA05D6606F7}"/>
          </ac:picMkLst>
        </pc:picChg>
        <pc:picChg chg="mod">
          <ac:chgData name="FABRIZIO RICCI" userId="d3c5a55a-1415-4e0c-a673-37ede3e2d7df" providerId="ADAL" clId="{42688EE9-DE61-42AA-9D16-BF5A9A446C13}" dt="2025-03-17T09:54:30.187" v="5732" actId="1035"/>
          <ac:picMkLst>
            <pc:docMk/>
            <pc:sldMk cId="3231386290" sldId="397"/>
            <ac:picMk id="16" creationId="{DD3E3A79-68D6-6DA9-3752-F5266E8C9880}"/>
          </ac:picMkLst>
        </pc:picChg>
        <pc:picChg chg="del">
          <ac:chgData name="FABRIZIO RICCI" userId="d3c5a55a-1415-4e0c-a673-37ede3e2d7df" providerId="ADAL" clId="{42688EE9-DE61-42AA-9D16-BF5A9A446C13}" dt="2025-03-17T09:50:36.495" v="5545" actId="478"/>
          <ac:picMkLst>
            <pc:docMk/>
            <pc:sldMk cId="3231386290" sldId="397"/>
            <ac:picMk id="21" creationId="{C5C51192-365B-E6D5-17AE-512574BDCF27}"/>
          </ac:picMkLst>
        </pc:picChg>
        <pc:picChg chg="add del mod">
          <ac:chgData name="FABRIZIO RICCI" userId="d3c5a55a-1415-4e0c-a673-37ede3e2d7df" providerId="ADAL" clId="{42688EE9-DE61-42AA-9D16-BF5A9A446C13}" dt="2025-03-17T09:52:16.758" v="5696"/>
          <ac:picMkLst>
            <pc:docMk/>
            <pc:sldMk cId="3231386290" sldId="397"/>
            <ac:picMk id="24" creationId="{A3D8FBA4-DE57-3A9A-5E1C-A77294B80958}"/>
          </ac:picMkLst>
        </pc:picChg>
        <pc:picChg chg="del">
          <ac:chgData name="FABRIZIO RICCI" userId="d3c5a55a-1415-4e0c-a673-37ede3e2d7df" providerId="ADAL" clId="{42688EE9-DE61-42AA-9D16-BF5A9A446C13}" dt="2025-03-17T09:50:31.196" v="5543" actId="478"/>
          <ac:picMkLst>
            <pc:docMk/>
            <pc:sldMk cId="3231386290" sldId="397"/>
            <ac:picMk id="25" creationId="{0E5A7F62-54A9-66FE-2CCF-CC23F105B809}"/>
          </ac:picMkLst>
        </pc:picChg>
        <pc:picChg chg="del">
          <ac:chgData name="FABRIZIO RICCI" userId="d3c5a55a-1415-4e0c-a673-37ede3e2d7df" providerId="ADAL" clId="{42688EE9-DE61-42AA-9D16-BF5A9A446C13}" dt="2025-03-17T09:50:31.196" v="5543" actId="478"/>
          <ac:picMkLst>
            <pc:docMk/>
            <pc:sldMk cId="3231386290" sldId="397"/>
            <ac:picMk id="26" creationId="{CCD887BB-928C-E393-DCC1-DFFD9C866453}"/>
          </ac:picMkLst>
        </pc:picChg>
        <pc:picChg chg="add del mod">
          <ac:chgData name="FABRIZIO RICCI" userId="d3c5a55a-1415-4e0c-a673-37ede3e2d7df" providerId="ADAL" clId="{42688EE9-DE61-42AA-9D16-BF5A9A446C13}" dt="2025-03-17T09:52:16.758" v="5696"/>
          <ac:picMkLst>
            <pc:docMk/>
            <pc:sldMk cId="3231386290" sldId="397"/>
            <ac:picMk id="27" creationId="{41F9B853-2CBB-65D7-389E-77B0329316DD}"/>
          </ac:picMkLst>
        </pc:picChg>
        <pc:picChg chg="add del mod">
          <ac:chgData name="FABRIZIO RICCI" userId="d3c5a55a-1415-4e0c-a673-37ede3e2d7df" providerId="ADAL" clId="{42688EE9-DE61-42AA-9D16-BF5A9A446C13}" dt="2025-03-17T09:52:16.758" v="5696"/>
          <ac:picMkLst>
            <pc:docMk/>
            <pc:sldMk cId="3231386290" sldId="397"/>
            <ac:picMk id="36" creationId="{1B47AE78-DF9C-EF01-8ECD-7A22E5619578}"/>
          </ac:picMkLst>
        </pc:picChg>
        <pc:picChg chg="del">
          <ac:chgData name="FABRIZIO RICCI" userId="d3c5a55a-1415-4e0c-a673-37ede3e2d7df" providerId="ADAL" clId="{42688EE9-DE61-42AA-9D16-BF5A9A446C13}" dt="2025-03-17T09:50:31.196" v="5543" actId="478"/>
          <ac:picMkLst>
            <pc:docMk/>
            <pc:sldMk cId="3231386290" sldId="397"/>
            <ac:picMk id="46" creationId="{A46D8B61-BC5E-2FD5-3CFF-EA9E41A47B38}"/>
          </ac:picMkLst>
        </pc:picChg>
        <pc:picChg chg="add mod">
          <ac:chgData name="FABRIZIO RICCI" userId="d3c5a55a-1415-4e0c-a673-37ede3e2d7df" providerId="ADAL" clId="{42688EE9-DE61-42AA-9D16-BF5A9A446C13}" dt="2025-03-17T09:56:09.707" v="5786" actId="1076"/>
          <ac:picMkLst>
            <pc:docMk/>
            <pc:sldMk cId="3231386290" sldId="397"/>
            <ac:picMk id="52" creationId="{F6FE054C-B17F-0BAE-A1F1-4B1F6400512E}"/>
          </ac:picMkLst>
        </pc:picChg>
        <pc:picChg chg="add mod">
          <ac:chgData name="FABRIZIO RICCI" userId="d3c5a55a-1415-4e0c-a673-37ede3e2d7df" providerId="ADAL" clId="{42688EE9-DE61-42AA-9D16-BF5A9A446C13}" dt="2025-03-17T09:56:01.870" v="5783" actId="1037"/>
          <ac:picMkLst>
            <pc:docMk/>
            <pc:sldMk cId="3231386290" sldId="397"/>
            <ac:picMk id="54" creationId="{75031E6E-6B13-85B0-80A2-1936A5160B18}"/>
          </ac:picMkLst>
        </pc:picChg>
        <pc:picChg chg="add mod">
          <ac:chgData name="FABRIZIO RICCI" userId="d3c5a55a-1415-4e0c-a673-37ede3e2d7df" providerId="ADAL" clId="{42688EE9-DE61-42AA-9D16-BF5A9A446C13}" dt="2025-03-17T09:56:01.870" v="5783" actId="1037"/>
          <ac:picMkLst>
            <pc:docMk/>
            <pc:sldMk cId="3231386290" sldId="397"/>
            <ac:picMk id="55" creationId="{CC5B24F8-9C50-2441-B4D2-D352E1862EFC}"/>
          </ac:picMkLst>
        </pc:picChg>
        <pc:picChg chg="add mod">
          <ac:chgData name="FABRIZIO RICCI" userId="d3c5a55a-1415-4e0c-a673-37ede3e2d7df" providerId="ADAL" clId="{42688EE9-DE61-42AA-9D16-BF5A9A446C13}" dt="2025-03-17T09:56:01.870" v="5783" actId="1037"/>
          <ac:picMkLst>
            <pc:docMk/>
            <pc:sldMk cId="3231386290" sldId="397"/>
            <ac:picMk id="61" creationId="{F76ED52B-7291-B436-DBD3-7F2E06CC6A21}"/>
          </ac:picMkLst>
        </pc:picChg>
        <pc:cxnChg chg="add del mod">
          <ac:chgData name="FABRIZIO RICCI" userId="d3c5a55a-1415-4e0c-a673-37ede3e2d7df" providerId="ADAL" clId="{42688EE9-DE61-42AA-9D16-BF5A9A446C13}" dt="2025-03-17T09:52:16.758" v="5696"/>
          <ac:cxnSpMkLst>
            <pc:docMk/>
            <pc:sldMk cId="3231386290" sldId="397"/>
            <ac:cxnSpMk id="2" creationId="{DDE8D096-3FCF-E6FB-B050-7ED4C59B69B7}"/>
          </ac:cxnSpMkLst>
        </pc:cxnChg>
        <pc:cxnChg chg="del mod">
          <ac:chgData name="FABRIZIO RICCI" userId="d3c5a55a-1415-4e0c-a673-37ede3e2d7df" providerId="ADAL" clId="{42688EE9-DE61-42AA-9D16-BF5A9A446C13}" dt="2025-03-17T09:53:27.591" v="5704" actId="478"/>
          <ac:cxnSpMkLst>
            <pc:docMk/>
            <pc:sldMk cId="3231386290" sldId="397"/>
            <ac:cxnSpMk id="6" creationId="{D500CFDA-7BE1-42BF-380B-C150C6DAC020}"/>
          </ac:cxnSpMkLst>
        </pc:cxnChg>
        <pc:cxnChg chg="del mod">
          <ac:chgData name="FABRIZIO RICCI" userId="d3c5a55a-1415-4e0c-a673-37ede3e2d7df" providerId="ADAL" clId="{42688EE9-DE61-42AA-9D16-BF5A9A446C13}" dt="2025-03-17T09:52:20.432" v="5697" actId="478"/>
          <ac:cxnSpMkLst>
            <pc:docMk/>
            <pc:sldMk cId="3231386290" sldId="397"/>
            <ac:cxnSpMk id="7" creationId="{5CEF20F5-2129-B98B-92AB-7A2EDAAC3CC4}"/>
          </ac:cxnSpMkLst>
        </pc:cxnChg>
        <pc:cxnChg chg="del mod">
          <ac:chgData name="FABRIZIO RICCI" userId="d3c5a55a-1415-4e0c-a673-37ede3e2d7df" providerId="ADAL" clId="{42688EE9-DE61-42AA-9D16-BF5A9A446C13}" dt="2025-03-17T09:53:12.572" v="5702" actId="478"/>
          <ac:cxnSpMkLst>
            <pc:docMk/>
            <pc:sldMk cId="3231386290" sldId="397"/>
            <ac:cxnSpMk id="8" creationId="{94271853-EFD4-35F3-51C9-7E13FBD8B01A}"/>
          </ac:cxnSpMkLst>
        </pc:cxnChg>
        <pc:cxnChg chg="del mod">
          <ac:chgData name="FABRIZIO RICCI" userId="d3c5a55a-1415-4e0c-a673-37ede3e2d7df" providerId="ADAL" clId="{42688EE9-DE61-42AA-9D16-BF5A9A446C13}" dt="2025-03-17T09:54:03.174" v="5712" actId="478"/>
          <ac:cxnSpMkLst>
            <pc:docMk/>
            <pc:sldMk cId="3231386290" sldId="397"/>
            <ac:cxnSpMk id="9" creationId="{4C35179D-A0E8-2F91-5853-B0E5D2C1F318}"/>
          </ac:cxnSpMkLst>
        </pc:cxnChg>
        <pc:cxnChg chg="del mod">
          <ac:chgData name="FABRIZIO RICCI" userId="d3c5a55a-1415-4e0c-a673-37ede3e2d7df" providerId="ADAL" clId="{42688EE9-DE61-42AA-9D16-BF5A9A446C13}" dt="2025-03-17T09:54:03.174" v="5712" actId="478"/>
          <ac:cxnSpMkLst>
            <pc:docMk/>
            <pc:sldMk cId="3231386290" sldId="397"/>
            <ac:cxnSpMk id="10" creationId="{4C34B7C9-4322-BD77-A300-323F395F8BE1}"/>
          </ac:cxnSpMkLst>
        </pc:cxnChg>
        <pc:cxnChg chg="del mod">
          <ac:chgData name="FABRIZIO RICCI" userId="d3c5a55a-1415-4e0c-a673-37ede3e2d7df" providerId="ADAL" clId="{42688EE9-DE61-42AA-9D16-BF5A9A446C13}" dt="2025-03-17T09:53:09.303" v="5701" actId="478"/>
          <ac:cxnSpMkLst>
            <pc:docMk/>
            <pc:sldMk cId="3231386290" sldId="397"/>
            <ac:cxnSpMk id="13" creationId="{3A541480-3227-904F-5A74-E03842A64673}"/>
          </ac:cxnSpMkLst>
        </pc:cxnChg>
        <pc:cxnChg chg="del mod">
          <ac:chgData name="FABRIZIO RICCI" userId="d3c5a55a-1415-4e0c-a673-37ede3e2d7df" providerId="ADAL" clId="{42688EE9-DE61-42AA-9D16-BF5A9A446C13}" dt="2025-03-17T09:52:32.621" v="5700" actId="478"/>
          <ac:cxnSpMkLst>
            <pc:docMk/>
            <pc:sldMk cId="3231386290" sldId="397"/>
            <ac:cxnSpMk id="14" creationId="{9AB89C76-38CE-FF0F-F4A3-8D99BED90E1A}"/>
          </ac:cxnSpMkLst>
        </pc:cxnChg>
        <pc:cxnChg chg="del mod">
          <ac:chgData name="FABRIZIO RICCI" userId="d3c5a55a-1415-4e0c-a673-37ede3e2d7df" providerId="ADAL" clId="{42688EE9-DE61-42AA-9D16-BF5A9A446C13}" dt="2025-03-17T09:54:03.174" v="5712" actId="478"/>
          <ac:cxnSpMkLst>
            <pc:docMk/>
            <pc:sldMk cId="3231386290" sldId="397"/>
            <ac:cxnSpMk id="18" creationId="{90CE5021-D162-F058-F1CD-8EBCCF32A797}"/>
          </ac:cxnSpMkLst>
        </pc:cxnChg>
        <pc:cxnChg chg="del mod">
          <ac:chgData name="FABRIZIO RICCI" userId="d3c5a55a-1415-4e0c-a673-37ede3e2d7df" providerId="ADAL" clId="{42688EE9-DE61-42AA-9D16-BF5A9A446C13}" dt="2025-03-17T09:54:03.174" v="5712" actId="478"/>
          <ac:cxnSpMkLst>
            <pc:docMk/>
            <pc:sldMk cId="3231386290" sldId="397"/>
            <ac:cxnSpMk id="19" creationId="{E5066F0C-271B-1853-0A5C-D04D3EE3B782}"/>
          </ac:cxnSpMkLst>
        </pc:cxnChg>
        <pc:cxnChg chg="add del mod">
          <ac:chgData name="FABRIZIO RICCI" userId="d3c5a55a-1415-4e0c-a673-37ede3e2d7df" providerId="ADAL" clId="{42688EE9-DE61-42AA-9D16-BF5A9A446C13}" dt="2025-03-17T09:52:16.758" v="5696"/>
          <ac:cxnSpMkLst>
            <pc:docMk/>
            <pc:sldMk cId="3231386290" sldId="397"/>
            <ac:cxnSpMk id="22" creationId="{9A28FF0F-A9BA-1598-FC5B-84A25441B6B5}"/>
          </ac:cxnSpMkLst>
        </pc:cxnChg>
        <pc:cxnChg chg="del">
          <ac:chgData name="FABRIZIO RICCI" userId="d3c5a55a-1415-4e0c-a673-37ede3e2d7df" providerId="ADAL" clId="{42688EE9-DE61-42AA-9D16-BF5A9A446C13}" dt="2025-03-17T09:50:35" v="5544" actId="478"/>
          <ac:cxnSpMkLst>
            <pc:docMk/>
            <pc:sldMk cId="3231386290" sldId="397"/>
            <ac:cxnSpMk id="23" creationId="{B98537C5-F635-A680-1C35-E96AD1F0F506}"/>
          </ac:cxnSpMkLst>
        </pc:cxnChg>
        <pc:cxnChg chg="del mod">
          <ac:chgData name="FABRIZIO RICCI" userId="d3c5a55a-1415-4e0c-a673-37ede3e2d7df" providerId="ADAL" clId="{42688EE9-DE61-42AA-9D16-BF5A9A446C13}" dt="2025-03-17T09:54:03.174" v="5712" actId="478"/>
          <ac:cxnSpMkLst>
            <pc:docMk/>
            <pc:sldMk cId="3231386290" sldId="397"/>
            <ac:cxnSpMk id="28" creationId="{FF9BDB39-771E-29C0-6E95-35B372CBA93E}"/>
          </ac:cxnSpMkLst>
        </pc:cxnChg>
        <pc:cxnChg chg="add del mod">
          <ac:chgData name="FABRIZIO RICCI" userId="d3c5a55a-1415-4e0c-a673-37ede3e2d7df" providerId="ADAL" clId="{42688EE9-DE61-42AA-9D16-BF5A9A446C13}" dt="2025-03-17T09:52:16.758" v="5696"/>
          <ac:cxnSpMkLst>
            <pc:docMk/>
            <pc:sldMk cId="3231386290" sldId="397"/>
            <ac:cxnSpMk id="29" creationId="{07D2D5A6-036D-B7BB-5613-B7F4419E7D08}"/>
          </ac:cxnSpMkLst>
        </pc:cxnChg>
        <pc:cxnChg chg="add del mod">
          <ac:chgData name="FABRIZIO RICCI" userId="d3c5a55a-1415-4e0c-a673-37ede3e2d7df" providerId="ADAL" clId="{42688EE9-DE61-42AA-9D16-BF5A9A446C13}" dt="2025-03-17T09:52:16.758" v="5696"/>
          <ac:cxnSpMkLst>
            <pc:docMk/>
            <pc:sldMk cId="3231386290" sldId="397"/>
            <ac:cxnSpMk id="30" creationId="{4C4E785D-B51B-7890-B1DD-0874A36A7311}"/>
          </ac:cxnSpMkLst>
        </pc:cxnChg>
        <pc:cxnChg chg="del">
          <ac:chgData name="FABRIZIO RICCI" userId="d3c5a55a-1415-4e0c-a673-37ede3e2d7df" providerId="ADAL" clId="{42688EE9-DE61-42AA-9D16-BF5A9A446C13}" dt="2025-03-17T09:50:31.196" v="5543" actId="478"/>
          <ac:cxnSpMkLst>
            <pc:docMk/>
            <pc:sldMk cId="3231386290" sldId="397"/>
            <ac:cxnSpMk id="31" creationId="{A8F6A7ED-26CA-B601-7B14-7F26FDDA7F32}"/>
          </ac:cxnSpMkLst>
        </pc:cxnChg>
        <pc:cxnChg chg="del">
          <ac:chgData name="FABRIZIO RICCI" userId="d3c5a55a-1415-4e0c-a673-37ede3e2d7df" providerId="ADAL" clId="{42688EE9-DE61-42AA-9D16-BF5A9A446C13}" dt="2025-03-17T09:50:31.196" v="5543" actId="478"/>
          <ac:cxnSpMkLst>
            <pc:docMk/>
            <pc:sldMk cId="3231386290" sldId="397"/>
            <ac:cxnSpMk id="32" creationId="{44C26B6B-34BE-458D-2ABE-C56EA905090C}"/>
          </ac:cxnSpMkLst>
        </pc:cxnChg>
        <pc:cxnChg chg="add del mod">
          <ac:chgData name="FABRIZIO RICCI" userId="d3c5a55a-1415-4e0c-a673-37ede3e2d7df" providerId="ADAL" clId="{42688EE9-DE61-42AA-9D16-BF5A9A446C13}" dt="2025-03-17T09:52:16.758" v="5696"/>
          <ac:cxnSpMkLst>
            <pc:docMk/>
            <pc:sldMk cId="3231386290" sldId="397"/>
            <ac:cxnSpMk id="37" creationId="{0FEBB53D-535D-C348-E8D9-9A08B2EBF0AC}"/>
          </ac:cxnSpMkLst>
        </pc:cxnChg>
        <pc:cxnChg chg="mod">
          <ac:chgData name="FABRIZIO RICCI" userId="d3c5a55a-1415-4e0c-a673-37ede3e2d7df" providerId="ADAL" clId="{42688EE9-DE61-42AA-9D16-BF5A9A446C13}" dt="2025-03-17T09:54:30.187" v="5732" actId="1035"/>
          <ac:cxnSpMkLst>
            <pc:docMk/>
            <pc:sldMk cId="3231386290" sldId="397"/>
            <ac:cxnSpMk id="40" creationId="{CED9DC12-0200-8400-2944-67A4C5C3AF05}"/>
          </ac:cxnSpMkLst>
        </pc:cxnChg>
        <pc:cxnChg chg="add del mod">
          <ac:chgData name="FABRIZIO RICCI" userId="d3c5a55a-1415-4e0c-a673-37ede3e2d7df" providerId="ADAL" clId="{42688EE9-DE61-42AA-9D16-BF5A9A446C13}" dt="2025-03-17T09:54:58.750" v="5768" actId="478"/>
          <ac:cxnSpMkLst>
            <pc:docMk/>
            <pc:sldMk cId="3231386290" sldId="397"/>
            <ac:cxnSpMk id="44" creationId="{790C9E4C-6A96-749C-FFAE-E7D82C660599}"/>
          </ac:cxnSpMkLst>
        </pc:cxnChg>
        <pc:cxnChg chg="del">
          <ac:chgData name="FABRIZIO RICCI" userId="d3c5a55a-1415-4e0c-a673-37ede3e2d7df" providerId="ADAL" clId="{42688EE9-DE61-42AA-9D16-BF5A9A446C13}" dt="2025-03-17T09:50:31.196" v="5543" actId="478"/>
          <ac:cxnSpMkLst>
            <pc:docMk/>
            <pc:sldMk cId="3231386290" sldId="397"/>
            <ac:cxnSpMk id="48" creationId="{D9627C74-5B54-C4AE-8B54-08168D184CFC}"/>
          </ac:cxnSpMkLst>
        </pc:cxnChg>
        <pc:cxnChg chg="add mod">
          <ac:chgData name="FABRIZIO RICCI" userId="d3c5a55a-1415-4e0c-a673-37ede3e2d7df" providerId="ADAL" clId="{42688EE9-DE61-42AA-9D16-BF5A9A446C13}" dt="2025-03-17T09:56:01.870" v="5783" actId="1037"/>
          <ac:cxnSpMkLst>
            <pc:docMk/>
            <pc:sldMk cId="3231386290" sldId="397"/>
            <ac:cxnSpMk id="53" creationId="{F21EC1CD-2052-16B3-716C-41D2610F7CE1}"/>
          </ac:cxnSpMkLst>
        </pc:cxnChg>
        <pc:cxnChg chg="add mod">
          <ac:chgData name="FABRIZIO RICCI" userId="d3c5a55a-1415-4e0c-a673-37ede3e2d7df" providerId="ADAL" clId="{42688EE9-DE61-42AA-9D16-BF5A9A446C13}" dt="2025-03-17T09:56:01.870" v="5783" actId="1037"/>
          <ac:cxnSpMkLst>
            <pc:docMk/>
            <pc:sldMk cId="3231386290" sldId="397"/>
            <ac:cxnSpMk id="56" creationId="{ECB28ED4-A36B-C70F-AB5E-87E2C114FFAF}"/>
          </ac:cxnSpMkLst>
        </pc:cxnChg>
        <pc:cxnChg chg="add mod">
          <ac:chgData name="FABRIZIO RICCI" userId="d3c5a55a-1415-4e0c-a673-37ede3e2d7df" providerId="ADAL" clId="{42688EE9-DE61-42AA-9D16-BF5A9A446C13}" dt="2025-03-17T09:56:01.870" v="5783" actId="1037"/>
          <ac:cxnSpMkLst>
            <pc:docMk/>
            <pc:sldMk cId="3231386290" sldId="397"/>
            <ac:cxnSpMk id="57" creationId="{A7460D8D-1435-669F-27AC-0E2560D0A6DB}"/>
          </ac:cxnSpMkLst>
        </pc:cxnChg>
        <pc:cxnChg chg="add mod">
          <ac:chgData name="FABRIZIO RICCI" userId="d3c5a55a-1415-4e0c-a673-37ede3e2d7df" providerId="ADAL" clId="{42688EE9-DE61-42AA-9D16-BF5A9A446C13}" dt="2025-03-17T09:56:01.870" v="5783" actId="1037"/>
          <ac:cxnSpMkLst>
            <pc:docMk/>
            <pc:sldMk cId="3231386290" sldId="397"/>
            <ac:cxnSpMk id="63" creationId="{31642137-5094-C7BA-0E57-3F9B7557AAC4}"/>
          </ac:cxnSpMkLst>
        </pc:cxnChg>
        <pc:cxnChg chg="del mod">
          <ac:chgData name="FABRIZIO RICCI" userId="d3c5a55a-1415-4e0c-a673-37ede3e2d7df" providerId="ADAL" clId="{42688EE9-DE61-42AA-9D16-BF5A9A446C13}" dt="2025-03-17T09:52:25.984" v="5698" actId="478"/>
          <ac:cxnSpMkLst>
            <pc:docMk/>
            <pc:sldMk cId="3231386290" sldId="397"/>
            <ac:cxnSpMk id="86" creationId="{6890CFC0-66FA-941E-CFDD-8A51BE1011CB}"/>
          </ac:cxnSpMkLst>
        </pc:cxnChg>
        <pc:cxnChg chg="del mod">
          <ac:chgData name="FABRIZIO RICCI" userId="d3c5a55a-1415-4e0c-a673-37ede3e2d7df" providerId="ADAL" clId="{42688EE9-DE61-42AA-9D16-BF5A9A446C13}" dt="2025-03-17T09:53:14.417" v="5703" actId="478"/>
          <ac:cxnSpMkLst>
            <pc:docMk/>
            <pc:sldMk cId="3231386290" sldId="397"/>
            <ac:cxnSpMk id="97" creationId="{CABBD59B-7FEE-97CE-8B0C-434F78A9D68D}"/>
          </ac:cxnSpMkLst>
        </pc:cxnChg>
        <pc:cxnChg chg="del mod">
          <ac:chgData name="FABRIZIO RICCI" userId="d3c5a55a-1415-4e0c-a673-37ede3e2d7df" providerId="ADAL" clId="{42688EE9-DE61-42AA-9D16-BF5A9A446C13}" dt="2025-03-17T09:53:39.426" v="5708" actId="478"/>
          <ac:cxnSpMkLst>
            <pc:docMk/>
            <pc:sldMk cId="3231386290" sldId="397"/>
            <ac:cxnSpMk id="99" creationId="{D2086C09-0074-602A-8910-BC58BB91B48B}"/>
          </ac:cxnSpMkLst>
        </pc:cxnChg>
        <pc:cxnChg chg="del mod">
          <ac:chgData name="FABRIZIO RICCI" userId="d3c5a55a-1415-4e0c-a673-37ede3e2d7df" providerId="ADAL" clId="{42688EE9-DE61-42AA-9D16-BF5A9A446C13}" dt="2025-03-17T09:53:36.175" v="5707" actId="478"/>
          <ac:cxnSpMkLst>
            <pc:docMk/>
            <pc:sldMk cId="3231386290" sldId="397"/>
            <ac:cxnSpMk id="103" creationId="{ABF24CD7-8BF5-E1EF-F606-EE7698653CB3}"/>
          </ac:cxnSpMkLst>
        </pc:cxnChg>
        <pc:cxnChg chg="del mod">
          <ac:chgData name="FABRIZIO RICCI" userId="d3c5a55a-1415-4e0c-a673-37ede3e2d7df" providerId="ADAL" clId="{42688EE9-DE61-42AA-9D16-BF5A9A446C13}" dt="2025-03-17T09:53:36.175" v="5707" actId="478"/>
          <ac:cxnSpMkLst>
            <pc:docMk/>
            <pc:sldMk cId="3231386290" sldId="397"/>
            <ac:cxnSpMk id="105" creationId="{3747B152-7024-0B88-56F4-EB621F2B3983}"/>
          </ac:cxnSpMkLst>
        </pc:cxnChg>
        <pc:cxnChg chg="del mod">
          <ac:chgData name="FABRIZIO RICCI" userId="d3c5a55a-1415-4e0c-a673-37ede3e2d7df" providerId="ADAL" clId="{42688EE9-DE61-42AA-9D16-BF5A9A446C13}" dt="2025-03-17T09:53:36.175" v="5707" actId="478"/>
          <ac:cxnSpMkLst>
            <pc:docMk/>
            <pc:sldMk cId="3231386290" sldId="397"/>
            <ac:cxnSpMk id="108" creationId="{F0C5649B-D75B-A218-B6A6-A43BC1778CD4}"/>
          </ac:cxnSpMkLst>
        </pc:cxnChg>
        <pc:cxnChg chg="del mod">
          <ac:chgData name="FABRIZIO RICCI" userId="d3c5a55a-1415-4e0c-a673-37ede3e2d7df" providerId="ADAL" clId="{42688EE9-DE61-42AA-9D16-BF5A9A446C13}" dt="2025-03-17T09:53:50.104" v="5709" actId="478"/>
          <ac:cxnSpMkLst>
            <pc:docMk/>
            <pc:sldMk cId="3231386290" sldId="397"/>
            <ac:cxnSpMk id="110" creationId="{BC661D85-3746-1641-2969-1E4A73738F0F}"/>
          </ac:cxnSpMkLst>
        </pc:cxnChg>
        <pc:cxnChg chg="del mod">
          <ac:chgData name="FABRIZIO RICCI" userId="d3c5a55a-1415-4e0c-a673-37ede3e2d7df" providerId="ADAL" clId="{42688EE9-DE61-42AA-9D16-BF5A9A446C13}" dt="2025-03-17T09:53:52.125" v="5710" actId="478"/>
          <ac:cxnSpMkLst>
            <pc:docMk/>
            <pc:sldMk cId="3231386290" sldId="397"/>
            <ac:cxnSpMk id="116" creationId="{348F70D7-7FB5-82D1-6B68-DB679A0E75AF}"/>
          </ac:cxnSpMkLst>
        </pc:cxn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021138" y="0"/>
            <a:ext cx="3076575" cy="512763"/>
          </a:xfrm>
          <a:prstGeom prst="rect">
            <a:avLst/>
          </a:prstGeom>
        </p:spPr>
        <p:txBody>
          <a:bodyPr vert="horz" lIns="91440" tIns="45720" rIns="91440" bIns="45720" rtlCol="0"/>
          <a:lstStyle>
            <a:lvl1pPr algn="r">
              <a:defRPr sz="1200"/>
            </a:lvl1pPr>
          </a:lstStyle>
          <a:p>
            <a:fld id="{581C50CA-1B99-4CAB-A2D3-F215C8C6C40E}" type="datetimeFigureOut">
              <a:rPr lang="en-US" smtClean="0"/>
              <a:t>3/17/2025</a:t>
            </a:fld>
            <a:endParaRPr lang="en-US"/>
          </a:p>
        </p:txBody>
      </p:sp>
      <p:sp>
        <p:nvSpPr>
          <p:cNvPr id="4" name="Footer Placeholder 3"/>
          <p:cNvSpPr>
            <a:spLocks noGrp="1"/>
          </p:cNvSpPr>
          <p:nvPr>
            <p:ph type="ftr" sz="quarter" idx="2"/>
          </p:nvPr>
        </p:nvSpPr>
        <p:spPr>
          <a:xfrm>
            <a:off x="0" y="9721850"/>
            <a:ext cx="3076575" cy="51276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021138" y="9721850"/>
            <a:ext cx="3076575" cy="512763"/>
          </a:xfrm>
          <a:prstGeom prst="rect">
            <a:avLst/>
          </a:prstGeom>
        </p:spPr>
        <p:txBody>
          <a:bodyPr vert="horz" lIns="91440" tIns="45720" rIns="91440" bIns="45720" rtlCol="0" anchor="b"/>
          <a:lstStyle>
            <a:lvl1pPr algn="r">
              <a:defRPr sz="1200"/>
            </a:lvl1pPr>
          </a:lstStyle>
          <a:p>
            <a:fld id="{26F578C5-0B24-428C-92B3-490BD5383DC0}" type="slidenum">
              <a:rPr lang="en-US" smtClean="0"/>
              <a:t>‹N›</a:t>
            </a:fld>
            <a:endParaRPr lang="en-US"/>
          </a:p>
        </p:txBody>
      </p:sp>
    </p:spTree>
    <p:extLst>
      <p:ext uri="{BB962C8B-B14F-4D97-AF65-F5344CB8AC3E}">
        <p14:creationId xmlns:p14="http://schemas.microsoft.com/office/powerpoint/2010/main" val="27519945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en-US"/>
          </a:p>
        </p:txBody>
      </p:sp>
      <p:sp>
        <p:nvSpPr>
          <p:cNvPr id="3" name="Segnaposto data 2"/>
          <p:cNvSpPr>
            <a:spLocks noGrp="1"/>
          </p:cNvSpPr>
          <p:nvPr>
            <p:ph type="dt" idx="1"/>
          </p:nvPr>
        </p:nvSpPr>
        <p:spPr>
          <a:xfrm>
            <a:off x="4021138" y="0"/>
            <a:ext cx="3076575" cy="512763"/>
          </a:xfrm>
          <a:prstGeom prst="rect">
            <a:avLst/>
          </a:prstGeom>
        </p:spPr>
        <p:txBody>
          <a:bodyPr vert="horz" lIns="91440" tIns="45720" rIns="91440" bIns="45720" rtlCol="0"/>
          <a:lstStyle>
            <a:lvl1pPr algn="r">
              <a:defRPr sz="1200"/>
            </a:lvl1pPr>
          </a:lstStyle>
          <a:p>
            <a:fld id="{57266B49-F5FD-4CC8-9E34-F63B31631688}" type="datetimeFigureOut">
              <a:rPr lang="en-US" smtClean="0"/>
              <a:t>3/17/2025</a:t>
            </a:fld>
            <a:endParaRPr lang="en-US"/>
          </a:p>
        </p:txBody>
      </p:sp>
      <p:sp>
        <p:nvSpPr>
          <p:cNvPr id="4" name="Segnaposto immagine diapositiva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Segnaposto note 4"/>
          <p:cNvSpPr>
            <a:spLocks noGrp="1"/>
          </p:cNvSpPr>
          <p:nvPr>
            <p:ph type="body" sz="quarter" idx="3"/>
          </p:nvPr>
        </p:nvSpPr>
        <p:spPr>
          <a:xfrm>
            <a:off x="709613" y="4926013"/>
            <a:ext cx="5680075" cy="4029075"/>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6" name="Segnaposto piè di pagina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a:defRPr sz="1200"/>
            </a:lvl1pPr>
          </a:lstStyle>
          <a:p>
            <a:endParaRPr lang="en-US"/>
          </a:p>
        </p:txBody>
      </p:sp>
      <p:sp>
        <p:nvSpPr>
          <p:cNvPr id="7" name="Segnaposto numero diapositiva 6"/>
          <p:cNvSpPr>
            <a:spLocks noGrp="1"/>
          </p:cNvSpPr>
          <p:nvPr>
            <p:ph type="sldNum" sz="quarter" idx="5"/>
          </p:nvPr>
        </p:nvSpPr>
        <p:spPr>
          <a:xfrm>
            <a:off x="4021138" y="9721850"/>
            <a:ext cx="3076575" cy="512763"/>
          </a:xfrm>
          <a:prstGeom prst="rect">
            <a:avLst/>
          </a:prstGeom>
        </p:spPr>
        <p:txBody>
          <a:bodyPr vert="horz" lIns="91440" tIns="45720" rIns="91440" bIns="45720" rtlCol="0" anchor="b"/>
          <a:lstStyle>
            <a:lvl1pPr algn="r">
              <a:defRPr sz="1200"/>
            </a:lvl1pPr>
          </a:lstStyle>
          <a:p>
            <a:fld id="{3594DCC3-E312-4A2F-BAA3-4F9545644CDC}" type="slidenum">
              <a:rPr lang="en-US" smtClean="0"/>
              <a:t>‹N›</a:t>
            </a:fld>
            <a:endParaRPr lang="en-US"/>
          </a:p>
        </p:txBody>
      </p:sp>
    </p:spTree>
    <p:extLst>
      <p:ext uri="{BB962C8B-B14F-4D97-AF65-F5344CB8AC3E}">
        <p14:creationId xmlns:p14="http://schemas.microsoft.com/office/powerpoint/2010/main" val="3081403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479425" y="1279525"/>
            <a:ext cx="6140450" cy="3454400"/>
          </a:xfrm>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3594DCC3-E312-4A2F-BAA3-4F9545644CDC}" type="slidenum">
              <a:rPr lang="en-US" smtClean="0"/>
              <a:t>1</a:t>
            </a:fld>
            <a:endParaRPr lang="en-US"/>
          </a:p>
        </p:txBody>
      </p:sp>
    </p:spTree>
    <p:extLst>
      <p:ext uri="{BB962C8B-B14F-4D97-AF65-F5344CB8AC3E}">
        <p14:creationId xmlns:p14="http://schemas.microsoft.com/office/powerpoint/2010/main" val="669796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479425" y="1279525"/>
            <a:ext cx="6140450" cy="3454400"/>
          </a:xfrm>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pPr>
              <a:defRPr/>
            </a:pPr>
            <a:fld id="{8A8889FC-7354-47B7-9BF2-07B3517DC767}" type="slidenum">
              <a:rPr lang="it-IT" smtClean="0"/>
              <a:pPr>
                <a:defRPr/>
              </a:pPr>
              <a:t>2</a:t>
            </a:fld>
            <a:endParaRPr lang="it-IT"/>
          </a:p>
        </p:txBody>
      </p:sp>
    </p:spTree>
    <p:extLst>
      <p:ext uri="{BB962C8B-B14F-4D97-AF65-F5344CB8AC3E}">
        <p14:creationId xmlns:p14="http://schemas.microsoft.com/office/powerpoint/2010/main" val="1210355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479425" y="1279525"/>
            <a:ext cx="6140450" cy="34544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pPr>
              <a:defRPr/>
            </a:pPr>
            <a:fld id="{8A8889FC-7354-47B7-9BF2-07B3517DC767}" type="slidenum">
              <a:rPr lang="it-IT" smtClean="0"/>
              <a:pPr>
                <a:defRPr/>
              </a:pPr>
              <a:t>3</a:t>
            </a:fld>
            <a:endParaRPr lang="it-IT"/>
          </a:p>
        </p:txBody>
      </p:sp>
    </p:spTree>
    <p:extLst>
      <p:ext uri="{BB962C8B-B14F-4D97-AF65-F5344CB8AC3E}">
        <p14:creationId xmlns:p14="http://schemas.microsoft.com/office/powerpoint/2010/main" val="2519041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DB7F0-74A4-AD07-872F-4F6A87FAEDB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822F940-3162-AD64-233F-661FCA47F15C}"/>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8805FAC2-C946-0587-77D9-9BAE4E994172}"/>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2AF20946-6388-C08F-8A63-43063552507F}"/>
              </a:ext>
            </a:extLst>
          </p:cNvPr>
          <p:cNvSpPr>
            <a:spLocks noGrp="1"/>
          </p:cNvSpPr>
          <p:nvPr>
            <p:ph type="sldNum" sz="quarter" idx="10"/>
          </p:nvPr>
        </p:nvSpPr>
        <p:spPr/>
        <p:txBody>
          <a:bodyPr/>
          <a:lstStyle/>
          <a:p>
            <a:pPr>
              <a:defRPr/>
            </a:pPr>
            <a:fld id="{8A8889FC-7354-47B7-9BF2-07B3517DC767}" type="slidenum">
              <a:rPr lang="it-IT" smtClean="0"/>
              <a:pPr>
                <a:defRPr/>
              </a:pPr>
              <a:t>4</a:t>
            </a:fld>
            <a:endParaRPr lang="it-IT"/>
          </a:p>
        </p:txBody>
      </p:sp>
    </p:spTree>
    <p:extLst>
      <p:ext uri="{BB962C8B-B14F-4D97-AF65-F5344CB8AC3E}">
        <p14:creationId xmlns:p14="http://schemas.microsoft.com/office/powerpoint/2010/main" val="3819245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DB7F0-74A4-AD07-872F-4F6A87FAEDB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822F940-3162-AD64-233F-661FCA47F15C}"/>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8805FAC2-C946-0587-77D9-9BAE4E994172}"/>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2AF20946-6388-C08F-8A63-43063552507F}"/>
              </a:ext>
            </a:extLst>
          </p:cNvPr>
          <p:cNvSpPr>
            <a:spLocks noGrp="1"/>
          </p:cNvSpPr>
          <p:nvPr>
            <p:ph type="sldNum" sz="quarter" idx="10"/>
          </p:nvPr>
        </p:nvSpPr>
        <p:spPr/>
        <p:txBody>
          <a:bodyPr/>
          <a:lstStyle/>
          <a:p>
            <a:pPr>
              <a:defRPr/>
            </a:pPr>
            <a:fld id="{8A8889FC-7354-47B7-9BF2-07B3517DC767}" type="slidenum">
              <a:rPr lang="it-IT" smtClean="0"/>
              <a:pPr>
                <a:defRPr/>
              </a:pPr>
              <a:t>5</a:t>
            </a:fld>
            <a:endParaRPr lang="it-IT"/>
          </a:p>
        </p:txBody>
      </p:sp>
    </p:spTree>
    <p:extLst>
      <p:ext uri="{BB962C8B-B14F-4D97-AF65-F5344CB8AC3E}">
        <p14:creationId xmlns:p14="http://schemas.microsoft.com/office/powerpoint/2010/main" val="28803478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DB7F0-74A4-AD07-872F-4F6A87FAEDB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822F940-3162-AD64-233F-661FCA47F15C}"/>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8805FAC2-C946-0587-77D9-9BAE4E994172}"/>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2AF20946-6388-C08F-8A63-43063552507F}"/>
              </a:ext>
            </a:extLst>
          </p:cNvPr>
          <p:cNvSpPr>
            <a:spLocks noGrp="1"/>
          </p:cNvSpPr>
          <p:nvPr>
            <p:ph type="sldNum" sz="quarter" idx="10"/>
          </p:nvPr>
        </p:nvSpPr>
        <p:spPr/>
        <p:txBody>
          <a:bodyPr/>
          <a:lstStyle/>
          <a:p>
            <a:pPr>
              <a:defRPr/>
            </a:pPr>
            <a:fld id="{8A8889FC-7354-47B7-9BF2-07B3517DC767}" type="slidenum">
              <a:rPr lang="it-IT" smtClean="0"/>
              <a:pPr>
                <a:defRPr/>
              </a:pPr>
              <a:t>6</a:t>
            </a:fld>
            <a:endParaRPr lang="it-IT"/>
          </a:p>
        </p:txBody>
      </p:sp>
    </p:spTree>
    <p:extLst>
      <p:ext uri="{BB962C8B-B14F-4D97-AF65-F5344CB8AC3E}">
        <p14:creationId xmlns:p14="http://schemas.microsoft.com/office/powerpoint/2010/main" val="1401345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7</a:t>
            </a:fld>
            <a:endParaRPr lang="it-IT"/>
          </a:p>
        </p:txBody>
      </p:sp>
    </p:spTree>
    <p:extLst>
      <p:ext uri="{BB962C8B-B14F-4D97-AF65-F5344CB8AC3E}">
        <p14:creationId xmlns:p14="http://schemas.microsoft.com/office/powerpoint/2010/main" val="1154988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8</a:t>
            </a:fld>
            <a:endParaRPr lang="it-IT"/>
          </a:p>
        </p:txBody>
      </p:sp>
    </p:spTree>
    <p:extLst>
      <p:ext uri="{BB962C8B-B14F-4D97-AF65-F5344CB8AC3E}">
        <p14:creationId xmlns:p14="http://schemas.microsoft.com/office/powerpoint/2010/main" val="28578002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9</a:t>
            </a:fld>
            <a:endParaRPr lang="it-IT"/>
          </a:p>
        </p:txBody>
      </p:sp>
    </p:spTree>
    <p:extLst>
      <p:ext uri="{BB962C8B-B14F-4D97-AF65-F5344CB8AC3E}">
        <p14:creationId xmlns:p14="http://schemas.microsoft.com/office/powerpoint/2010/main" val="29560972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10</a:t>
            </a:fld>
            <a:endParaRPr lang="it-IT"/>
          </a:p>
        </p:txBody>
      </p:sp>
    </p:spTree>
    <p:extLst>
      <p:ext uri="{BB962C8B-B14F-4D97-AF65-F5344CB8AC3E}">
        <p14:creationId xmlns:p14="http://schemas.microsoft.com/office/powerpoint/2010/main" val="1311493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11</a:t>
            </a:fld>
            <a:endParaRPr lang="it-IT"/>
          </a:p>
        </p:txBody>
      </p:sp>
    </p:spTree>
    <p:extLst>
      <p:ext uri="{BB962C8B-B14F-4D97-AF65-F5344CB8AC3E}">
        <p14:creationId xmlns:p14="http://schemas.microsoft.com/office/powerpoint/2010/main" val="4118061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12</a:t>
            </a:fld>
            <a:endParaRPr lang="it-IT"/>
          </a:p>
        </p:txBody>
      </p:sp>
    </p:spTree>
    <p:extLst>
      <p:ext uri="{BB962C8B-B14F-4D97-AF65-F5344CB8AC3E}">
        <p14:creationId xmlns:p14="http://schemas.microsoft.com/office/powerpoint/2010/main" val="2208926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13</a:t>
            </a:fld>
            <a:endParaRPr lang="it-IT"/>
          </a:p>
        </p:txBody>
      </p:sp>
    </p:spTree>
    <p:extLst>
      <p:ext uri="{BB962C8B-B14F-4D97-AF65-F5344CB8AC3E}">
        <p14:creationId xmlns:p14="http://schemas.microsoft.com/office/powerpoint/2010/main" val="3905009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14</a:t>
            </a:fld>
            <a:endParaRPr lang="it-IT"/>
          </a:p>
        </p:txBody>
      </p:sp>
    </p:spTree>
    <p:extLst>
      <p:ext uri="{BB962C8B-B14F-4D97-AF65-F5344CB8AC3E}">
        <p14:creationId xmlns:p14="http://schemas.microsoft.com/office/powerpoint/2010/main" val="780862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8B74-7AC6-62F7-3EBD-92B924D7B03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A13A47C-24C6-A759-2FE6-DB14031D24AB}"/>
              </a:ext>
            </a:extLst>
          </p:cNvPr>
          <p:cNvSpPr>
            <a:spLocks noGrp="1" noRot="1" noChangeAspect="1"/>
          </p:cNvSpPr>
          <p:nvPr>
            <p:ph type="sldImg"/>
          </p:nvPr>
        </p:nvSpPr>
        <p:spPr>
          <a:xfrm>
            <a:off x="479425" y="1279525"/>
            <a:ext cx="6140450" cy="3454400"/>
          </a:xfrm>
        </p:spPr>
      </p:sp>
      <p:sp>
        <p:nvSpPr>
          <p:cNvPr id="3" name="Segnaposto note 2">
            <a:extLst>
              <a:ext uri="{FF2B5EF4-FFF2-40B4-BE49-F238E27FC236}">
                <a16:creationId xmlns:a16="http://schemas.microsoft.com/office/drawing/2014/main" id="{9FF0E36F-9211-A2E0-119D-B5CA1A7086F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7EB1BB2-11DC-495D-2A23-F03BBF1B9D7D}"/>
              </a:ext>
            </a:extLst>
          </p:cNvPr>
          <p:cNvSpPr>
            <a:spLocks noGrp="1"/>
          </p:cNvSpPr>
          <p:nvPr>
            <p:ph type="sldNum" sz="quarter" idx="10"/>
          </p:nvPr>
        </p:nvSpPr>
        <p:spPr/>
        <p:txBody>
          <a:bodyPr/>
          <a:lstStyle/>
          <a:p>
            <a:pPr>
              <a:defRPr/>
            </a:pPr>
            <a:fld id="{8A8889FC-7354-47B7-9BF2-07B3517DC767}" type="slidenum">
              <a:rPr lang="it-IT" smtClean="0"/>
              <a:pPr>
                <a:defRPr/>
              </a:pPr>
              <a:t>15</a:t>
            </a:fld>
            <a:endParaRPr lang="it-IT"/>
          </a:p>
        </p:txBody>
      </p:sp>
    </p:spTree>
    <p:extLst>
      <p:ext uri="{BB962C8B-B14F-4D97-AF65-F5344CB8AC3E}">
        <p14:creationId xmlns:p14="http://schemas.microsoft.com/office/powerpoint/2010/main" val="22903381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10"/>
          </p:nvPr>
        </p:nvSpPr>
        <p:spPr/>
        <p:txBody>
          <a:bodyPr/>
          <a:lstStyle/>
          <a:p>
            <a:pPr>
              <a:defRPr/>
            </a:pPr>
            <a:fld id="{BB24FD1C-3438-4399-B0D5-D5016763C773}" type="slidenum">
              <a:rPr lang="nl-BE" altLang="it-IT" smtClean="0"/>
              <a:pPr>
                <a:defRPr/>
              </a:pPr>
              <a:t>16</a:t>
            </a:fld>
            <a:endParaRPr lang="nl-BE" altLang="it-IT"/>
          </a:p>
        </p:txBody>
      </p:sp>
    </p:spTree>
    <p:extLst>
      <p:ext uri="{BB962C8B-B14F-4D97-AF65-F5344CB8AC3E}">
        <p14:creationId xmlns:p14="http://schemas.microsoft.com/office/powerpoint/2010/main" val="3128563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it-IT" dirty="0"/>
              <a:t>Deeper details on Pitch-catch analysis for Global-local approaches and EMI measurements. Within the project it is supposed to switch from Lab hardware to Italsystem device and SW</a:t>
            </a:r>
          </a:p>
          <a:p>
            <a:endParaRPr lang="it-IT" dirty="0"/>
          </a:p>
        </p:txBody>
      </p:sp>
      <p:sp>
        <p:nvSpPr>
          <p:cNvPr id="4" name="Slide Number Placeholder 3"/>
          <p:cNvSpPr>
            <a:spLocks noGrp="1"/>
          </p:cNvSpPr>
          <p:nvPr>
            <p:ph type="sldNum" sz="quarter" idx="10"/>
          </p:nvPr>
        </p:nvSpPr>
        <p:spPr/>
        <p:txBody>
          <a:bodyPr/>
          <a:lstStyle/>
          <a:p>
            <a:pPr>
              <a:defRPr/>
            </a:pPr>
            <a:fld id="{BB24FD1C-3438-4399-B0D5-D5016763C773}" type="slidenum">
              <a:rPr lang="nl-BE" altLang="it-IT" smtClean="0"/>
              <a:pPr>
                <a:defRPr/>
              </a:pPr>
              <a:t>17</a:t>
            </a:fld>
            <a:endParaRPr lang="nl-BE" altLang="it-IT"/>
          </a:p>
        </p:txBody>
      </p:sp>
    </p:spTree>
    <p:extLst>
      <p:ext uri="{BB962C8B-B14F-4D97-AF65-F5344CB8AC3E}">
        <p14:creationId xmlns:p14="http://schemas.microsoft.com/office/powerpoint/2010/main" val="2975424122"/>
      </p:ext>
    </p:extLst>
  </p:cSld>
  <p:clrMapOvr>
    <a:masterClrMapping/>
  </p:clrMapOvr>
</p:notes>
</file>

<file path=ppt/slideLayouts/_rels/slideLayout1.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hdphoto" Target="../media/hdphoto1.wdp"/><Relationship Id="rId7"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7.png"/><Relationship Id="rId10" Type="http://schemas.openxmlformats.org/officeDocument/2006/relationships/image" Target="../media/image4.svg"/><Relationship Id="rId4" Type="http://schemas.openxmlformats.org/officeDocument/2006/relationships/image" Target="../media/image6.png"/><Relationship Id="rId9"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olo e contenuto">
    <p:spTree>
      <p:nvGrpSpPr>
        <p:cNvPr id="1" name=""/>
        <p:cNvGrpSpPr/>
        <p:nvPr/>
      </p:nvGrpSpPr>
      <p:grpSpPr>
        <a:xfrm>
          <a:off x="0" y="0"/>
          <a:ext cx="0" cy="0"/>
          <a:chOff x="0" y="0"/>
          <a:chExt cx="0" cy="0"/>
        </a:xfrm>
      </p:grpSpPr>
      <p:sp>
        <p:nvSpPr>
          <p:cNvPr id="44" name="Rettangolo 43"/>
          <p:cNvSpPr>
            <a:spLocks noChangeAspect="1"/>
          </p:cNvSpPr>
          <p:nvPr userDrawn="1"/>
        </p:nvSpPr>
        <p:spPr>
          <a:xfrm>
            <a:off x="0" y="1801696"/>
            <a:ext cx="12192000" cy="2348608"/>
          </a:xfrm>
          <a:prstGeom prst="rect">
            <a:avLst/>
          </a:prstGeom>
          <a:solidFill>
            <a:schemeClr val="accent1">
              <a:lumMod val="50000"/>
            </a:schemeClr>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it-IT" sz="2000" dirty="0"/>
              <a:t> </a:t>
            </a:r>
            <a:endParaRPr lang="en-US" sz="2000" dirty="0"/>
          </a:p>
        </p:txBody>
      </p:sp>
      <p:pic>
        <p:nvPicPr>
          <p:cNvPr id="23" name="Immagine 22"/>
          <p:cNvPicPr>
            <a:picLocks noChangeAspect="1"/>
          </p:cNvPicPr>
          <p:nvPr userDrawn="1"/>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l="1624" t="3656" r="1643" b="2676"/>
          <a:stretch/>
        </p:blipFill>
        <p:spPr>
          <a:xfrm>
            <a:off x="7338622" y="270784"/>
            <a:ext cx="4070644" cy="1141991"/>
          </a:xfrm>
          <a:prstGeom prst="rect">
            <a:avLst/>
          </a:prstGeom>
          <a:noFill/>
          <a:ln>
            <a:noFill/>
          </a:ln>
        </p:spPr>
      </p:pic>
      <p:sp>
        <p:nvSpPr>
          <p:cNvPr id="49" name="Rettangolo 48"/>
          <p:cNvSpPr/>
          <p:nvPr userDrawn="1"/>
        </p:nvSpPr>
        <p:spPr>
          <a:xfrm>
            <a:off x="3935761" y="5128617"/>
            <a:ext cx="6771086" cy="6766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it-IT" sz="1800" i="1" dirty="0">
                <a:solidFill>
                  <a:schemeClr val="tx1"/>
                </a:solidFill>
                <a:latin typeface="+mn-lt"/>
                <a:ea typeface="Verdana" panose="020B0604030504040204" pitchFamily="34" charset="0"/>
                <a:cs typeface="Verdana" panose="020B0604030504040204" pitchFamily="34" charset="0"/>
              </a:rPr>
              <a:t>                            	</a:t>
            </a:r>
            <a:r>
              <a:rPr lang="en-US" sz="1800" i="1" noProof="0" dirty="0">
                <a:solidFill>
                  <a:schemeClr val="tx1"/>
                </a:solidFill>
                <a:latin typeface="+mn-lt"/>
                <a:ea typeface="Verdana" panose="020B0604030504040204" pitchFamily="34" charset="0"/>
                <a:cs typeface="Verdana" panose="020B0604030504040204" pitchFamily="34" charset="0"/>
              </a:rPr>
              <a:t>University of Naples Federico II</a:t>
            </a:r>
          </a:p>
          <a:p>
            <a:pPr algn="l"/>
            <a:r>
              <a:rPr lang="en-US" sz="1800" i="1" noProof="0" dirty="0">
                <a:solidFill>
                  <a:schemeClr val="tx1"/>
                </a:solidFill>
                <a:latin typeface="+mn-lt"/>
                <a:ea typeface="Verdana" panose="020B0604030504040204" pitchFamily="34" charset="0"/>
                <a:cs typeface="Verdana" panose="020B0604030504040204" pitchFamily="34" charset="0"/>
              </a:rPr>
              <a:t>		Department of Industrial Engineering Department</a:t>
            </a:r>
            <a:endParaRPr lang="en-US" sz="1800" i="1" baseline="0" noProof="0" dirty="0">
              <a:solidFill>
                <a:schemeClr val="tx1"/>
              </a:solidFill>
              <a:latin typeface="+mn-lt"/>
              <a:ea typeface="Verdana" panose="020B0604030504040204" pitchFamily="34" charset="0"/>
              <a:cs typeface="Verdana" panose="020B0604030504040204" pitchFamily="34" charset="0"/>
            </a:endParaRPr>
          </a:p>
          <a:p>
            <a:pPr algn="l"/>
            <a:r>
              <a:rPr lang="en-US" sz="1800" i="1" baseline="0" noProof="0" dirty="0">
                <a:solidFill>
                  <a:schemeClr val="tx1"/>
                </a:solidFill>
                <a:latin typeface="+mn-lt"/>
                <a:ea typeface="Verdana" panose="020B0604030504040204" pitchFamily="34" charset="0"/>
                <a:cs typeface="Verdana" panose="020B0604030504040204" pitchFamily="34" charset="0"/>
              </a:rPr>
              <a:t>                                   Aerospace Structures and Materials Lab</a:t>
            </a:r>
          </a:p>
        </p:txBody>
      </p:sp>
      <p:pic>
        <p:nvPicPr>
          <p:cNvPr id="46" name="Picture 5"/>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10706847" y="4942512"/>
            <a:ext cx="1147458" cy="86275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8" name="Immagine 7"/>
          <p:cNvPicPr>
            <a:picLocks noChangeAspect="1"/>
          </p:cNvPicPr>
          <p:nvPr userDrawn="1"/>
        </p:nvPicPr>
        <p:blipFill rotWithShape="1">
          <a:blip r:embed="rId5" cstate="print">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a:stretch/>
        </p:blipFill>
        <p:spPr>
          <a:xfrm>
            <a:off x="3006455" y="-1"/>
            <a:ext cx="3593601" cy="1692979"/>
          </a:xfrm>
          <a:prstGeom prst="rect">
            <a:avLst/>
          </a:prstGeom>
          <a:ln>
            <a:noFill/>
          </a:ln>
          <a:effectLst/>
        </p:spPr>
      </p:pic>
      <p:pic>
        <p:nvPicPr>
          <p:cNvPr id="18" name="Immagine 17"/>
          <p:cNvPicPr>
            <a:picLocks noChangeAspect="1"/>
          </p:cNvPicPr>
          <p:nvPr userDrawn="1"/>
        </p:nvPicPr>
        <p:blipFill>
          <a:blip r:embed="rId7">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a:ext>
            </a:extLst>
          </a:blip>
          <a:stretch>
            <a:fillRect/>
          </a:stretch>
        </p:blipFill>
        <p:spPr>
          <a:xfrm>
            <a:off x="0" y="12822"/>
            <a:ext cx="2961284" cy="1680156"/>
          </a:xfrm>
          <a:prstGeom prst="rect">
            <a:avLst/>
          </a:prstGeom>
          <a:ln>
            <a:noFill/>
          </a:ln>
          <a:effectLst/>
        </p:spPr>
      </p:pic>
      <p:sp>
        <p:nvSpPr>
          <p:cNvPr id="96" name="Rettangolo 95"/>
          <p:cNvSpPr>
            <a:spLocks noChangeAspect="1"/>
          </p:cNvSpPr>
          <p:nvPr userDrawn="1"/>
        </p:nvSpPr>
        <p:spPr>
          <a:xfrm>
            <a:off x="0" y="1692979"/>
            <a:ext cx="12192000" cy="108718"/>
          </a:xfrm>
          <a:prstGeom prst="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Elemento grafico 4">
            <a:extLst>
              <a:ext uri="{FF2B5EF4-FFF2-40B4-BE49-F238E27FC236}">
                <a16:creationId xmlns:a16="http://schemas.microsoft.com/office/drawing/2014/main" id="{D7928884-8EE6-387D-A307-377806CCD06E}"/>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911424" y="4797152"/>
            <a:ext cx="3888432" cy="1296144"/>
          </a:xfrm>
          <a:prstGeom prst="rect">
            <a:avLst/>
          </a:prstGeom>
        </p:spPr>
      </p:pic>
    </p:spTree>
    <p:extLst>
      <p:ext uri="{BB962C8B-B14F-4D97-AF65-F5344CB8AC3E}">
        <p14:creationId xmlns:p14="http://schemas.microsoft.com/office/powerpoint/2010/main" val="2554912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r>
              <a:rPr lang="it-IT"/>
              <a:t>Fare clic per modificare lo stile del titolo</a:t>
            </a:r>
            <a:endParaRPr lang="en-US"/>
          </a:p>
        </p:txBody>
      </p:sp>
      <p:sp>
        <p:nvSpPr>
          <p:cNvPr id="2" name="Rettangolo 1"/>
          <p:cNvSpPr/>
          <p:nvPr userDrawn="1"/>
        </p:nvSpPr>
        <p:spPr>
          <a:xfrm>
            <a:off x="3695733" y="6597352"/>
            <a:ext cx="2112235" cy="21602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it-IT" sz="1800"/>
          </a:p>
        </p:txBody>
      </p:sp>
    </p:spTree>
    <p:extLst>
      <p:ext uri="{BB962C8B-B14F-4D97-AF65-F5344CB8AC3E}">
        <p14:creationId xmlns:p14="http://schemas.microsoft.com/office/powerpoint/2010/main" val="73480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3"/>
          <p:cNvSpPr>
            <a:spLocks noGrp="1"/>
          </p:cNvSpPr>
          <p:nvPr>
            <p:ph type="dt" sz="half" idx="10"/>
          </p:nvPr>
        </p:nvSpPr>
        <p:spPr>
          <a:xfrm>
            <a:off x="2476501" y="6357941"/>
            <a:ext cx="1619251" cy="365125"/>
          </a:xfrm>
          <a:prstGeom prst="rect">
            <a:avLst/>
          </a:prstGeom>
        </p:spPr>
        <p:txBody>
          <a:bodyPr/>
          <a:lstStyle>
            <a:lvl1pPr>
              <a:defRPr/>
            </a:lvl1pPr>
          </a:lstStyle>
          <a:p>
            <a:pPr>
              <a:defRPr/>
            </a:pPr>
            <a:fld id="{F460151F-594D-4DD3-9CD4-CC6EEA489B34}" type="datetime1">
              <a:rPr lang="it-IT" smtClean="0"/>
              <a:t>17/03/2025</a:t>
            </a:fld>
            <a:endParaRPr lang="it-IT" dirty="0"/>
          </a:p>
        </p:txBody>
      </p:sp>
      <p:sp>
        <p:nvSpPr>
          <p:cNvPr id="8" name="Segnaposto piè di pagina 4"/>
          <p:cNvSpPr>
            <a:spLocks noGrp="1"/>
          </p:cNvSpPr>
          <p:nvPr>
            <p:ph type="ftr" sz="quarter" idx="11"/>
          </p:nvPr>
        </p:nvSpPr>
        <p:spPr>
          <a:xfrm>
            <a:off x="4286251" y="6356353"/>
            <a:ext cx="5905500" cy="365125"/>
          </a:xfrm>
          <a:prstGeom prst="rect">
            <a:avLst/>
          </a:prstGeom>
        </p:spPr>
        <p:txBody>
          <a:bodyPr/>
          <a:lstStyle>
            <a:lvl1pPr>
              <a:defRPr/>
            </a:lvl1pPr>
          </a:lstStyle>
          <a:p>
            <a:pPr>
              <a:defRPr/>
            </a:pPr>
            <a:r>
              <a:rPr lang="en-US" dirty="0"/>
              <a:t>3</a:t>
            </a:r>
            <a:r>
              <a:rPr lang="en-US" baseline="30000" dirty="0"/>
              <a:t>rd</a:t>
            </a:r>
            <a:r>
              <a:rPr lang="en-US" dirty="0"/>
              <a:t> IEEE International Workshop on Metrology for Aerospace</a:t>
            </a:r>
            <a:endParaRPr lang="it-IT" dirty="0"/>
          </a:p>
        </p:txBody>
      </p:sp>
      <p:sp>
        <p:nvSpPr>
          <p:cNvPr id="9" name="Segnaposto numero diapositiva 5"/>
          <p:cNvSpPr>
            <a:spLocks noGrp="1"/>
          </p:cNvSpPr>
          <p:nvPr>
            <p:ph type="sldNum" sz="quarter" idx="12"/>
          </p:nvPr>
        </p:nvSpPr>
        <p:spPr>
          <a:xfrm>
            <a:off x="10382252" y="6356353"/>
            <a:ext cx="1200149" cy="365125"/>
          </a:xfrm>
          <a:prstGeom prst="rect">
            <a:avLst/>
          </a:prstGeom>
        </p:spPr>
        <p:txBody>
          <a:bodyPr/>
          <a:lstStyle>
            <a:lvl1pPr>
              <a:defRPr/>
            </a:lvl1pPr>
          </a:lstStyle>
          <a:p>
            <a:pPr>
              <a:defRPr/>
            </a:pPr>
            <a:fld id="{AB5D17C7-94A0-462C-91C9-E4CF29BC0E4B}" type="slidenum">
              <a:rPr lang="it-IT"/>
              <a:pPr>
                <a:defRPr/>
              </a:pPr>
              <a:t>‹N›</a:t>
            </a:fld>
            <a:endParaRPr lang="it-IT" dirty="0"/>
          </a:p>
        </p:txBody>
      </p:sp>
    </p:spTree>
    <p:extLst>
      <p:ext uri="{BB962C8B-B14F-4D97-AF65-F5344CB8AC3E}">
        <p14:creationId xmlns:p14="http://schemas.microsoft.com/office/powerpoint/2010/main" val="2965769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3"/>
          <p:cNvSpPr>
            <a:spLocks noGrp="1"/>
          </p:cNvSpPr>
          <p:nvPr>
            <p:ph type="dt" sz="half" idx="10"/>
          </p:nvPr>
        </p:nvSpPr>
        <p:spPr>
          <a:xfrm>
            <a:off x="2476501" y="6357941"/>
            <a:ext cx="1619251" cy="365125"/>
          </a:xfrm>
          <a:prstGeom prst="rect">
            <a:avLst/>
          </a:prstGeom>
        </p:spPr>
        <p:txBody>
          <a:bodyPr/>
          <a:lstStyle>
            <a:lvl1pPr>
              <a:defRPr/>
            </a:lvl1pPr>
          </a:lstStyle>
          <a:p>
            <a:pPr>
              <a:defRPr/>
            </a:pPr>
            <a:fld id="{5D347676-A8A7-455D-AE93-A0306563D52A}" type="datetime1">
              <a:rPr lang="it-IT" smtClean="0"/>
              <a:t>17/03/2025</a:t>
            </a:fld>
            <a:endParaRPr lang="it-IT" dirty="0"/>
          </a:p>
        </p:txBody>
      </p:sp>
      <p:sp>
        <p:nvSpPr>
          <p:cNvPr id="6" name="Segnaposto piè di pagina 4"/>
          <p:cNvSpPr>
            <a:spLocks noGrp="1"/>
          </p:cNvSpPr>
          <p:nvPr>
            <p:ph type="ftr" sz="quarter" idx="11"/>
          </p:nvPr>
        </p:nvSpPr>
        <p:spPr>
          <a:xfrm>
            <a:off x="4286251" y="6356353"/>
            <a:ext cx="5905500" cy="365125"/>
          </a:xfrm>
          <a:prstGeom prst="rect">
            <a:avLst/>
          </a:prstGeom>
        </p:spPr>
        <p:txBody>
          <a:bodyPr/>
          <a:lstStyle>
            <a:lvl1pPr>
              <a:defRPr/>
            </a:lvl1pPr>
          </a:lstStyle>
          <a:p>
            <a:pPr>
              <a:defRPr/>
            </a:pPr>
            <a:r>
              <a:rPr lang="en-US" dirty="0"/>
              <a:t>3</a:t>
            </a:r>
            <a:r>
              <a:rPr lang="en-US" baseline="30000" dirty="0"/>
              <a:t>rd</a:t>
            </a:r>
            <a:r>
              <a:rPr lang="en-US" dirty="0"/>
              <a:t> IEEE International Workshop on Metrology for Aerospace</a:t>
            </a:r>
            <a:endParaRPr lang="it-IT" dirty="0"/>
          </a:p>
        </p:txBody>
      </p:sp>
      <p:sp>
        <p:nvSpPr>
          <p:cNvPr id="7" name="Segnaposto numero diapositiva 5"/>
          <p:cNvSpPr>
            <a:spLocks noGrp="1"/>
          </p:cNvSpPr>
          <p:nvPr>
            <p:ph type="sldNum" sz="quarter" idx="12"/>
          </p:nvPr>
        </p:nvSpPr>
        <p:spPr>
          <a:xfrm>
            <a:off x="10382252" y="6356353"/>
            <a:ext cx="1200149" cy="365125"/>
          </a:xfrm>
          <a:prstGeom prst="rect">
            <a:avLst/>
          </a:prstGeom>
        </p:spPr>
        <p:txBody>
          <a:bodyPr/>
          <a:lstStyle>
            <a:lvl1pPr>
              <a:defRPr/>
            </a:lvl1pPr>
          </a:lstStyle>
          <a:p>
            <a:pPr>
              <a:defRPr/>
            </a:pPr>
            <a:fld id="{796C2256-C0CB-4200-A3B7-0A85414D1315}" type="slidenum">
              <a:rPr lang="it-IT"/>
              <a:pPr>
                <a:defRPr/>
              </a:pPr>
              <a:t>‹N›</a:t>
            </a:fld>
            <a:endParaRPr lang="it-IT" dirty="0"/>
          </a:p>
        </p:txBody>
      </p:sp>
    </p:spTree>
    <p:extLst>
      <p:ext uri="{BB962C8B-B14F-4D97-AF65-F5344CB8AC3E}">
        <p14:creationId xmlns:p14="http://schemas.microsoft.com/office/powerpoint/2010/main" val="1577813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1_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Fare clic per modificare lo stile del titolo</a:t>
            </a:r>
          </a:p>
        </p:txBody>
      </p:sp>
      <p:sp>
        <p:nvSpPr>
          <p:cNvPr id="3" name="Segnaposto contenuto 2"/>
          <p:cNvSpPr>
            <a:spLocks noGrp="1"/>
          </p:cNvSpPr>
          <p:nvPr>
            <p:ph idx="1"/>
          </p:nvPr>
        </p:nvSpPr>
        <p:spPr/>
        <p:txBody>
          <a:body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6" name="Segnaposto numero diapositiva 5"/>
          <p:cNvSpPr>
            <a:spLocks noGrp="1"/>
          </p:cNvSpPr>
          <p:nvPr>
            <p:ph type="sldNum" sz="quarter" idx="12"/>
          </p:nvPr>
        </p:nvSpPr>
        <p:spPr>
          <a:xfrm>
            <a:off x="10382252" y="6356353"/>
            <a:ext cx="1200149" cy="365125"/>
          </a:xfrm>
          <a:prstGeom prst="rect">
            <a:avLst/>
          </a:prstGeom>
        </p:spPr>
        <p:txBody>
          <a:bodyPr/>
          <a:lstStyle>
            <a:lvl1pPr>
              <a:defRPr/>
            </a:lvl1pPr>
          </a:lstStyle>
          <a:p>
            <a:pPr>
              <a:defRPr/>
            </a:pPr>
            <a:fld id="{80616228-378A-4C54-B170-9F862F701E73}" type="slidenum">
              <a:rPr lang="it-IT"/>
              <a:pPr>
                <a:defRPr/>
              </a:pPr>
              <a:t>‹N›</a:t>
            </a:fld>
            <a:endParaRPr lang="it-IT" dirty="0"/>
          </a:p>
        </p:txBody>
      </p:sp>
    </p:spTree>
    <p:extLst>
      <p:ext uri="{BB962C8B-B14F-4D97-AF65-F5344CB8AC3E}">
        <p14:creationId xmlns:p14="http://schemas.microsoft.com/office/powerpoint/2010/main" val="3162075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image" Target="../media/image4.svg"/><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2688" y="428189"/>
            <a:ext cx="10972800" cy="562074"/>
          </a:xfrm>
          <a:prstGeom prst="rect">
            <a:avLst/>
          </a:prstGeom>
        </p:spPr>
        <p:txBody>
          <a:bodyPr vert="horz" lIns="91440" tIns="45720" rIns="91440" bIns="45720" rtlCol="0" anchor="ctr">
            <a:normAutofit/>
          </a:bodyPr>
          <a:lstStyle/>
          <a:p>
            <a:r>
              <a:rPr lang="it-IT" dirty="0"/>
              <a:t>Fare clic per modificare lo stile del titolo</a:t>
            </a:r>
            <a:endParaRPr lang="en-US" dirty="0"/>
          </a:p>
        </p:txBody>
      </p:sp>
      <p:sp>
        <p:nvSpPr>
          <p:cNvPr id="3" name="Segnaposto testo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US" dirty="0"/>
          </a:p>
        </p:txBody>
      </p:sp>
      <p:sp>
        <p:nvSpPr>
          <p:cNvPr id="14" name="Rettangolo 13"/>
          <p:cNvSpPr/>
          <p:nvPr userDrawn="1"/>
        </p:nvSpPr>
        <p:spPr>
          <a:xfrm>
            <a:off x="3400060" y="6199758"/>
            <a:ext cx="8760245" cy="108012"/>
          </a:xfrm>
          <a:prstGeom prst="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Rettangolo 15"/>
          <p:cNvSpPr/>
          <p:nvPr userDrawn="1"/>
        </p:nvSpPr>
        <p:spPr>
          <a:xfrm>
            <a:off x="47329" y="6202689"/>
            <a:ext cx="3287475" cy="102150"/>
          </a:xfrm>
          <a:prstGeom prst="rect">
            <a:avLst/>
          </a:prstGeom>
          <a:solidFill>
            <a:srgbClr val="2C5B9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Rettangolo 21"/>
          <p:cNvSpPr/>
          <p:nvPr userDrawn="1"/>
        </p:nvSpPr>
        <p:spPr>
          <a:xfrm>
            <a:off x="47330" y="936257"/>
            <a:ext cx="12112977" cy="108012"/>
          </a:xfrm>
          <a:prstGeom prst="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CasellaDiTesto 12"/>
          <p:cNvSpPr txBox="1"/>
          <p:nvPr userDrawn="1"/>
        </p:nvSpPr>
        <p:spPr>
          <a:xfrm>
            <a:off x="1691066" y="6552945"/>
            <a:ext cx="648072" cy="276999"/>
          </a:xfrm>
          <a:prstGeom prst="rect">
            <a:avLst/>
          </a:prstGeom>
          <a:noFill/>
        </p:spPr>
        <p:txBody>
          <a:bodyPr wrap="square" rtlCol="0">
            <a:spAutoFit/>
          </a:bodyPr>
          <a:lstStyle/>
          <a:p>
            <a:pPr algn="ctr"/>
            <a:r>
              <a:rPr lang="it-IT" sz="1200" noProof="0" dirty="0"/>
              <a:t>2025</a:t>
            </a:r>
          </a:p>
        </p:txBody>
      </p:sp>
      <p:pic>
        <p:nvPicPr>
          <p:cNvPr id="17" name="Immagine 16">
            <a:extLst>
              <a:ext uri="{FF2B5EF4-FFF2-40B4-BE49-F238E27FC236}">
                <a16:creationId xmlns:a16="http://schemas.microsoft.com/office/drawing/2014/main" id="{4FE15326-2984-456F-90CA-8E01A19916A0}"/>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11450020" y="6340235"/>
            <a:ext cx="719403" cy="490502"/>
          </a:xfrm>
          <a:prstGeom prst="rect">
            <a:avLst/>
          </a:prstGeom>
        </p:spPr>
      </p:pic>
      <p:pic>
        <p:nvPicPr>
          <p:cNvPr id="18" name="Picture 2">
            <a:extLst>
              <a:ext uri="{FF2B5EF4-FFF2-40B4-BE49-F238E27FC236}">
                <a16:creationId xmlns:a16="http://schemas.microsoft.com/office/drawing/2014/main" id="{EA1C8130-D98B-4A70-89C1-FD4A81C0F365}"/>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10832248" y="6364412"/>
            <a:ext cx="576064" cy="442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CasellaDiTesto 18">
            <a:extLst>
              <a:ext uri="{FF2B5EF4-FFF2-40B4-BE49-F238E27FC236}">
                <a16:creationId xmlns:a16="http://schemas.microsoft.com/office/drawing/2014/main" id="{B25218E2-345E-45BB-BA22-79F088095351}"/>
              </a:ext>
            </a:extLst>
          </p:cNvPr>
          <p:cNvSpPr txBox="1"/>
          <p:nvPr userDrawn="1"/>
        </p:nvSpPr>
        <p:spPr>
          <a:xfrm>
            <a:off x="4799856" y="6257193"/>
            <a:ext cx="5994971" cy="646331"/>
          </a:xfrm>
          <a:prstGeom prst="rect">
            <a:avLst/>
          </a:prstGeom>
          <a:noFill/>
        </p:spPr>
        <p:txBody>
          <a:bodyPr wrap="square" rtlCol="0">
            <a:spAutoFit/>
          </a:bodyPr>
          <a:lstStyle/>
          <a:p>
            <a:pPr algn="l"/>
            <a:r>
              <a:rPr lang="it-IT" sz="1200" i="1" dirty="0">
                <a:solidFill>
                  <a:schemeClr val="tx1"/>
                </a:solidFill>
                <a:latin typeface="+mn-lt"/>
                <a:ea typeface="Verdana" panose="020B0604030504040204" pitchFamily="34" charset="0"/>
                <a:cs typeface="Verdana" panose="020B0604030504040204" pitchFamily="34" charset="0"/>
              </a:rPr>
              <a:t>			</a:t>
            </a:r>
            <a:r>
              <a:rPr lang="en-US" sz="1200" i="1" noProof="0" dirty="0">
                <a:solidFill>
                  <a:schemeClr val="tx1"/>
                </a:solidFill>
                <a:latin typeface="+mn-lt"/>
                <a:ea typeface="Verdana" panose="020B0604030504040204" pitchFamily="34" charset="0"/>
                <a:cs typeface="Verdana" panose="020B0604030504040204" pitchFamily="34" charset="0"/>
              </a:rPr>
              <a:t>University of Naples Federico II</a:t>
            </a:r>
          </a:p>
          <a:p>
            <a:pPr algn="l"/>
            <a:r>
              <a:rPr lang="en-US" sz="1200" i="1" noProof="0" dirty="0">
                <a:solidFill>
                  <a:schemeClr val="tx1"/>
                </a:solidFill>
                <a:latin typeface="+mn-lt"/>
                <a:ea typeface="Verdana" panose="020B0604030504040204" pitchFamily="34" charset="0"/>
                <a:cs typeface="Verdana" panose="020B0604030504040204" pitchFamily="34" charset="0"/>
              </a:rPr>
              <a:t>			Department of Industrial Engineering Department</a:t>
            </a:r>
            <a:endParaRPr lang="en-US" sz="1200" i="1" baseline="0" noProof="0" dirty="0">
              <a:solidFill>
                <a:schemeClr val="tx1"/>
              </a:solidFill>
              <a:latin typeface="+mn-lt"/>
              <a:ea typeface="Verdana" panose="020B0604030504040204" pitchFamily="34" charset="0"/>
              <a:cs typeface="Verdana" panose="020B0604030504040204" pitchFamily="34" charset="0"/>
            </a:endParaRPr>
          </a:p>
          <a:p>
            <a:pPr algn="l"/>
            <a:r>
              <a:rPr lang="en-US" sz="1200" i="1" baseline="0" noProof="0" dirty="0">
                <a:solidFill>
                  <a:schemeClr val="tx1"/>
                </a:solidFill>
                <a:latin typeface="+mn-lt"/>
                <a:ea typeface="Verdana" panose="020B0604030504040204" pitchFamily="34" charset="0"/>
                <a:cs typeface="Verdana" panose="020B0604030504040204" pitchFamily="34" charset="0"/>
              </a:rPr>
              <a:t>                                   		Aerospace Structures and Materials Lab</a:t>
            </a:r>
          </a:p>
        </p:txBody>
      </p:sp>
      <p:pic>
        <p:nvPicPr>
          <p:cNvPr id="5" name="Elemento grafico 4">
            <a:extLst>
              <a:ext uri="{FF2B5EF4-FFF2-40B4-BE49-F238E27FC236}">
                <a16:creationId xmlns:a16="http://schemas.microsoft.com/office/drawing/2014/main" id="{F8355904-6539-5058-A831-AE84F88D7301}"/>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335360" y="6266340"/>
            <a:ext cx="1719634" cy="573211"/>
          </a:xfrm>
          <a:prstGeom prst="rect">
            <a:avLst/>
          </a:prstGeom>
        </p:spPr>
      </p:pic>
    </p:spTree>
    <p:extLst>
      <p:ext uri="{BB962C8B-B14F-4D97-AF65-F5344CB8AC3E}">
        <p14:creationId xmlns:p14="http://schemas.microsoft.com/office/powerpoint/2010/main" val="2445702367"/>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3" r:id="rId3"/>
    <p:sldLayoutId id="2147483655" r:id="rId4"/>
    <p:sldLayoutId id="2147483656" r:id="rId5"/>
  </p:sldLayoutIdLst>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7" Type="http://schemas.openxmlformats.org/officeDocument/2006/relationships/image" Target="../media/image17.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6.png"/><Relationship Id="rId4" Type="http://schemas.openxmlformats.org/officeDocument/2006/relationships/image" Target="../media/image13.emf"/></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a:spLocks noChangeAspect="1"/>
          </p:cNvSpPr>
          <p:nvPr/>
        </p:nvSpPr>
        <p:spPr>
          <a:xfrm>
            <a:off x="0" y="1844824"/>
            <a:ext cx="12192000" cy="2232248"/>
          </a:xfrm>
          <a:prstGeom prst="rect">
            <a:avLst/>
          </a:prstGeom>
          <a:solidFill>
            <a:srgbClr val="2C5B9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800" b="1" dirty="0"/>
              <a:t>Frequency and time domain analysis of guided waves in plate-like structures</a:t>
            </a:r>
          </a:p>
          <a:p>
            <a:pPr algn="r"/>
            <a:r>
              <a:rPr lang="it-IT" sz="2800" i="1" u="sng" dirty="0"/>
              <a:t>F. Ricci</a:t>
            </a:r>
            <a:r>
              <a:rPr lang="it-IT" sz="2800" i="1" dirty="0"/>
              <a:t> , E. Monaco, V. Memmolo, L. Esposito </a:t>
            </a:r>
          </a:p>
        </p:txBody>
      </p:sp>
      <p:sp>
        <p:nvSpPr>
          <p:cNvPr id="8" name="CasellaDiTesto 7"/>
          <p:cNvSpPr txBox="1"/>
          <p:nvPr/>
        </p:nvSpPr>
        <p:spPr>
          <a:xfrm>
            <a:off x="3863752" y="5517232"/>
            <a:ext cx="887992" cy="461665"/>
          </a:xfrm>
          <a:prstGeom prst="rect">
            <a:avLst/>
          </a:prstGeom>
          <a:noFill/>
        </p:spPr>
        <p:txBody>
          <a:bodyPr wrap="square" rtlCol="0">
            <a:spAutoFit/>
          </a:bodyPr>
          <a:lstStyle/>
          <a:p>
            <a:pPr algn="ctr"/>
            <a:r>
              <a:rPr lang="it-IT" sz="2400" b="1" dirty="0">
                <a:latin typeface="Arial" panose="020B0604020202020204" pitchFamily="34" charset="0"/>
                <a:cs typeface="Arial" panose="020B0604020202020204" pitchFamily="34" charset="0"/>
              </a:rPr>
              <a:t>2025</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9604859"/>
      </p:ext>
    </p:extLst>
  </p:cSld>
  <p:clrMapOvr>
    <a:masterClrMapping/>
  </p:clrMapOvr>
  <mc:AlternateContent xmlns:mc="http://schemas.openxmlformats.org/markup-compatibility/2006" xmlns:p14="http://schemas.microsoft.com/office/powerpoint/2010/main">
    <mc:Choice Requires="p14">
      <p:transition spd="slow" p14:dur="2000" advTm="40151"/>
    </mc:Choice>
    <mc:Fallback xmlns="">
      <p:transition spd="slow" advTm="401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81200" y="332656"/>
            <a:ext cx="8229600" cy="562074"/>
          </a:xfrm>
        </p:spPr>
        <p:txBody>
          <a:bodyPr vert="horz" lIns="91440" tIns="45720" rIns="91440" bIns="45720" rtlCol="0" anchor="ctr">
            <a:normAutofit/>
          </a:bodyPr>
          <a:lstStyle/>
          <a:p>
            <a:pPr algn="ctr"/>
            <a:r>
              <a:rPr lang="en-US" cap="small" dirty="0">
                <a:latin typeface="Times New Roman" panose="02020603050405020304" pitchFamily="18" charset="0"/>
                <a:cs typeface="Times New Roman" panose="02020603050405020304" pitchFamily="18" charset="0"/>
              </a:rPr>
              <a:t>Outline</a:t>
            </a:r>
          </a:p>
        </p:txBody>
      </p:sp>
      <p:sp>
        <p:nvSpPr>
          <p:cNvPr id="3" name="Content Placeholder 27"/>
          <p:cNvSpPr txBox="1">
            <a:spLocks/>
          </p:cNvSpPr>
          <p:nvPr/>
        </p:nvSpPr>
        <p:spPr>
          <a:xfrm>
            <a:off x="263352" y="1052736"/>
            <a:ext cx="11017224" cy="360087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0"/>
              </a:spcBef>
              <a:spcAft>
                <a:spcPts val="2400"/>
              </a:spcAft>
            </a:pPr>
            <a:r>
              <a:rPr lang="en-US" sz="2800" cap="small" dirty="0"/>
              <a:t>Motivation</a:t>
            </a:r>
            <a:endParaRPr lang="en-US" sz="2800" dirty="0"/>
          </a:p>
          <a:p>
            <a:pPr>
              <a:spcBef>
                <a:spcPts val="0"/>
              </a:spcBef>
              <a:spcAft>
                <a:spcPts val="2400"/>
              </a:spcAft>
            </a:pPr>
            <a:r>
              <a:rPr lang="en-US" sz="2800" cap="small" dirty="0"/>
              <a:t>Frequency and time domain approaches in wave propagation problems (Damage Localization)</a:t>
            </a:r>
          </a:p>
          <a:p>
            <a:pPr>
              <a:spcBef>
                <a:spcPts val="0"/>
              </a:spcBef>
              <a:spcAft>
                <a:spcPts val="2400"/>
              </a:spcAft>
            </a:pPr>
            <a:r>
              <a:rPr lang="en-US" sz="2800" cap="small" dirty="0"/>
              <a:t>Solve the GW problem in the frequency domain and compare with the solution in the time domain</a:t>
            </a:r>
          </a:p>
          <a:p>
            <a:pPr>
              <a:spcBef>
                <a:spcPts val="0"/>
              </a:spcBef>
              <a:spcAft>
                <a:spcPts val="2400"/>
              </a:spcAft>
            </a:pPr>
            <a:r>
              <a:rPr lang="en-US" sz="2800" cap="small" dirty="0"/>
              <a:t>Application to a plate with a damage</a:t>
            </a:r>
          </a:p>
          <a:p>
            <a:pPr>
              <a:spcBef>
                <a:spcPts val="0"/>
              </a:spcBef>
              <a:spcAft>
                <a:spcPts val="2400"/>
              </a:spcAft>
            </a:pPr>
            <a:r>
              <a:rPr lang="en-US" sz="2800" cap="small" dirty="0"/>
              <a:t>Results &amp; Conclusions</a:t>
            </a:r>
            <a:r>
              <a:rPr lang="en-US" sz="2800" dirty="0"/>
              <a:t> </a:t>
            </a:r>
          </a:p>
          <a:p>
            <a:pPr>
              <a:spcBef>
                <a:spcPts val="0"/>
              </a:spcBef>
              <a:spcAft>
                <a:spcPts val="2400"/>
              </a:spcAft>
            </a:pPr>
            <a:endParaRPr lang="en-US" sz="2800" dirty="0"/>
          </a:p>
        </p:txBody>
      </p:sp>
    </p:spTree>
    <p:extLst>
      <p:ext uri="{BB962C8B-B14F-4D97-AF65-F5344CB8AC3E}">
        <p14:creationId xmlns:p14="http://schemas.microsoft.com/office/powerpoint/2010/main" val="3806646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6"/>
          <p:cNvSpPr>
            <a:spLocks noGrp="1"/>
          </p:cNvSpPr>
          <p:nvPr>
            <p:ph type="title"/>
          </p:nvPr>
        </p:nvSpPr>
        <p:spPr>
          <a:xfrm>
            <a:off x="602688" y="346646"/>
            <a:ext cx="10972800" cy="562074"/>
          </a:xfrm>
        </p:spPr>
        <p:txBody>
          <a:bodyPr vert="horz" lIns="91440" tIns="45720" rIns="91440" bIns="45720" rtlCol="0" anchor="ctr">
            <a:normAutofit fontScale="90000"/>
          </a:bodyPr>
          <a:lstStyle/>
          <a:p>
            <a:pPr algn="ctr"/>
            <a:r>
              <a:rPr lang="en-US" sz="3600" cap="small" dirty="0">
                <a:latin typeface="Times New Roman" panose="02020603050405020304" pitchFamily="18" charset="0"/>
                <a:cs typeface="Times New Roman" panose="02020603050405020304" pitchFamily="18" charset="0"/>
              </a:rPr>
              <a:t>Motivations</a:t>
            </a:r>
          </a:p>
        </p:txBody>
      </p:sp>
      <p:sp>
        <p:nvSpPr>
          <p:cNvPr id="20" name="Rettangolo 19">
            <a:extLst>
              <a:ext uri="{FF2B5EF4-FFF2-40B4-BE49-F238E27FC236}">
                <a16:creationId xmlns:a16="http://schemas.microsoft.com/office/drawing/2014/main" id="{B1F9E13D-D6B1-9FA1-B68B-CCDDE08D68BE}"/>
              </a:ext>
            </a:extLst>
          </p:cNvPr>
          <p:cNvSpPr/>
          <p:nvPr/>
        </p:nvSpPr>
        <p:spPr>
          <a:xfrm>
            <a:off x="47328" y="1124744"/>
            <a:ext cx="11953328" cy="5262979"/>
          </a:xfrm>
          <a:prstGeom prst="rect">
            <a:avLst/>
          </a:prstGeom>
        </p:spPr>
        <p:txBody>
          <a:bodyPr wrap="square">
            <a:spAutoFit/>
          </a:bodyPr>
          <a:lstStyle/>
          <a:p>
            <a:pPr algn="just"/>
            <a:r>
              <a:rPr lang="en-US" sz="2400" spc="-4" dirty="0">
                <a:latin typeface="Tahoma"/>
                <a:cs typeface="Tahoma"/>
              </a:rPr>
              <a:t>Solving the GW problem in the time domain either numerically or experimentally gives detailed information about certain defects or damaged inside a structure, but it may require a big effort if many frequencies are required or large structures are investigated (multi-damages with different sizes and locations).</a:t>
            </a:r>
          </a:p>
          <a:p>
            <a:pPr algn="just"/>
            <a:endParaRPr lang="en-US" sz="2400" spc="-4" dirty="0">
              <a:latin typeface="Tahoma"/>
              <a:cs typeface="Tahoma"/>
            </a:endParaRPr>
          </a:p>
          <a:p>
            <a:pPr algn="just"/>
            <a:r>
              <a:rPr lang="en-US" sz="2400" spc="-4" dirty="0">
                <a:latin typeface="Tahoma"/>
                <a:cs typeface="Tahoma"/>
              </a:rPr>
              <a:t>Working in the frequency domain is generally more efficient, but it can not capture transient phenomena which occur over short time periods. It indirectly assesses structural response through transfer functions, but requires further analysis to determine stresses, displacements, and accelerations.</a:t>
            </a:r>
          </a:p>
          <a:p>
            <a:pPr algn="just"/>
            <a:endParaRPr lang="en-US" sz="2400" spc="-4" dirty="0">
              <a:latin typeface="Tahoma"/>
              <a:cs typeface="Tahoma"/>
            </a:endParaRPr>
          </a:p>
          <a:p>
            <a:pPr algn="just"/>
            <a:r>
              <a:rPr lang="en-US" sz="2400" spc="-4" dirty="0">
                <a:latin typeface="Tahoma"/>
                <a:cs typeface="Tahoma"/>
              </a:rPr>
              <a:t>The faster solution in the frequency domain (FDA) can be directly used for damage localization and from this the time domain solution (TDA) can be reconstructed for a more accurate damage detection.</a:t>
            </a:r>
          </a:p>
          <a:p>
            <a:pPr algn="just"/>
            <a:endParaRPr lang="en-US" sz="2400" spc="-4" dirty="0">
              <a:latin typeface="Tahoma"/>
              <a:cs typeface="Tahoma"/>
            </a:endParaRPr>
          </a:p>
        </p:txBody>
      </p:sp>
    </p:spTree>
    <p:extLst>
      <p:ext uri="{BB962C8B-B14F-4D97-AF65-F5344CB8AC3E}">
        <p14:creationId xmlns:p14="http://schemas.microsoft.com/office/powerpoint/2010/main" val="2114717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6FE6F-CEAC-7FC3-C119-765DB9AA70A6}"/>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AEC3AB0-B31A-DCBF-B31A-89CBBF0DB2F5}"/>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Frequency and Time Domains</a:t>
            </a:r>
          </a:p>
        </p:txBody>
      </p:sp>
      <p:sp>
        <p:nvSpPr>
          <p:cNvPr id="3" name="CasellaDiTesto 2">
            <a:extLst>
              <a:ext uri="{FF2B5EF4-FFF2-40B4-BE49-F238E27FC236}">
                <a16:creationId xmlns:a16="http://schemas.microsoft.com/office/drawing/2014/main" id="{8791B85B-497F-B1F7-EF7D-E9B622A6DC12}"/>
              </a:ext>
            </a:extLst>
          </p:cNvPr>
          <p:cNvSpPr txBox="1"/>
          <p:nvPr/>
        </p:nvSpPr>
        <p:spPr>
          <a:xfrm>
            <a:off x="191344" y="1028343"/>
            <a:ext cx="11809312" cy="3477875"/>
          </a:xfrm>
          <a:prstGeom prst="rect">
            <a:avLst/>
          </a:prstGeom>
          <a:noFill/>
        </p:spPr>
        <p:txBody>
          <a:bodyPr wrap="square">
            <a:spAutoFit/>
          </a:bodyPr>
          <a:lstStyle/>
          <a:p>
            <a:r>
              <a:rPr lang="en-US" sz="2000" b="0" i="0" u="none" strike="noStrike" baseline="0" dirty="0">
                <a:solidFill>
                  <a:srgbClr val="000000"/>
                </a:solidFill>
                <a:latin typeface="+mj-lt"/>
              </a:rPr>
              <a:t>In many past works the authors presented a damage detection approach based on the combination of low frequency vibrations (statistical Damage Indices) and ultrasonic waves. </a:t>
            </a:r>
            <a:endParaRPr lang="en-US" sz="2000" dirty="0">
              <a:solidFill>
                <a:srgbClr val="000000"/>
              </a:solidFill>
              <a:latin typeface="+mj-lt"/>
            </a:endParaRPr>
          </a:p>
          <a:p>
            <a:r>
              <a:rPr lang="en-US" sz="2000" b="0" i="0" u="none" strike="noStrike" baseline="0" dirty="0">
                <a:solidFill>
                  <a:srgbClr val="000000"/>
                </a:solidFill>
                <a:latin typeface="+mj-lt"/>
              </a:rPr>
              <a:t>The proposed approach thus makes it possible to identify very small areas of damage with a high level of reliability. </a:t>
            </a:r>
          </a:p>
          <a:p>
            <a:endParaRPr lang="en-US" sz="2000" dirty="0">
              <a:solidFill>
                <a:srgbClr val="000000"/>
              </a:solidFill>
              <a:latin typeface="+mj-lt"/>
            </a:endParaRPr>
          </a:p>
          <a:p>
            <a:pPr marL="285750" indent="-285750">
              <a:buFont typeface="Arial" panose="020B0604020202020204" pitchFamily="34" charset="0"/>
              <a:buChar char="•"/>
            </a:pPr>
            <a:r>
              <a:rPr lang="en-US" sz="2000" b="0" i="0" u="none" strike="noStrike" baseline="0" dirty="0">
                <a:solidFill>
                  <a:srgbClr val="000000"/>
                </a:solidFill>
                <a:latin typeface="+mj-lt"/>
              </a:rPr>
              <a:t>the </a:t>
            </a:r>
            <a:r>
              <a:rPr lang="en-US" sz="2000" b="1" i="0" u="none" strike="noStrike" baseline="0" dirty="0">
                <a:solidFill>
                  <a:srgbClr val="000000"/>
                </a:solidFill>
                <a:latin typeface="+mj-lt"/>
              </a:rPr>
              <a:t>low frequency vibration-based analysis</a:t>
            </a:r>
            <a:r>
              <a:rPr lang="en-US" sz="2000" b="0" i="0" u="none" strike="noStrike" baseline="0" dirty="0">
                <a:solidFill>
                  <a:srgbClr val="000000"/>
                </a:solidFill>
                <a:latin typeface="+mj-lt"/>
              </a:rPr>
              <a:t> is capable to identify widespread damage within the structure (Statistical Damage </a:t>
            </a:r>
            <a:r>
              <a:rPr lang="en-US" sz="2000" dirty="0">
                <a:solidFill>
                  <a:srgbClr val="000000"/>
                </a:solidFill>
                <a:latin typeface="+mj-lt"/>
              </a:rPr>
              <a:t>I</a:t>
            </a:r>
            <a:r>
              <a:rPr lang="en-US" sz="2000" b="0" i="0" u="none" strike="noStrike" baseline="0" dirty="0">
                <a:solidFill>
                  <a:srgbClr val="000000"/>
                </a:solidFill>
                <a:latin typeface="+mj-lt"/>
              </a:rPr>
              <a:t>ndex) from a large dataset collected by a network of distributed sensors and actuators in relatively complex structures</a:t>
            </a:r>
          </a:p>
          <a:p>
            <a:pPr marL="285750" indent="-285750">
              <a:buFont typeface="Arial" panose="020B0604020202020204" pitchFamily="34" charset="0"/>
              <a:buChar char="•"/>
            </a:pPr>
            <a:r>
              <a:rPr lang="en-US" sz="2000" dirty="0">
                <a:solidFill>
                  <a:srgbClr val="000000"/>
                </a:solidFill>
                <a:latin typeface="+mj-lt"/>
              </a:rPr>
              <a:t>t</a:t>
            </a:r>
            <a:r>
              <a:rPr lang="en-US" sz="2000" b="0" i="0" u="none" strike="noStrike" baseline="0" dirty="0">
                <a:solidFill>
                  <a:srgbClr val="000000"/>
                </a:solidFill>
                <a:latin typeface="+mj-lt"/>
              </a:rPr>
              <a:t>he </a:t>
            </a:r>
            <a:r>
              <a:rPr lang="en-US" sz="2000" b="1" i="0" u="none" strike="noStrike" baseline="0" dirty="0">
                <a:solidFill>
                  <a:srgbClr val="000000"/>
                </a:solidFill>
                <a:latin typeface="+mj-lt"/>
              </a:rPr>
              <a:t>analysis of the waveform signals of propagating GW</a:t>
            </a:r>
            <a:r>
              <a:rPr lang="en-US" sz="2000" i="0" u="none" strike="noStrike" baseline="0" dirty="0">
                <a:solidFill>
                  <a:srgbClr val="000000"/>
                </a:solidFill>
                <a:latin typeface="+mj-lt"/>
              </a:rPr>
              <a:t> </a:t>
            </a:r>
            <a:r>
              <a:rPr lang="en-US" sz="2000" b="0" i="0" u="none" strike="noStrike" baseline="0" dirty="0">
                <a:solidFill>
                  <a:srgbClr val="000000"/>
                </a:solidFill>
                <a:latin typeface="+mj-lt"/>
              </a:rPr>
              <a:t>provide more detailed information on the location and nature of smaller defects from a waveform data set provided by the same network of distributed sensors and actuators</a:t>
            </a:r>
          </a:p>
        </p:txBody>
      </p:sp>
      <p:pic>
        <p:nvPicPr>
          <p:cNvPr id="4" name="Immagine 3">
            <a:extLst>
              <a:ext uri="{FF2B5EF4-FFF2-40B4-BE49-F238E27FC236}">
                <a16:creationId xmlns:a16="http://schemas.microsoft.com/office/drawing/2014/main" id="{003BE7C4-61B6-C92D-6DA9-9A213BCBCFF0}"/>
              </a:ext>
            </a:extLst>
          </p:cNvPr>
          <p:cNvPicPr>
            <a:picLocks noChangeAspect="1"/>
          </p:cNvPicPr>
          <p:nvPr/>
        </p:nvPicPr>
        <p:blipFill>
          <a:blip r:embed="rId3"/>
          <a:stretch>
            <a:fillRect/>
          </a:stretch>
        </p:blipFill>
        <p:spPr>
          <a:xfrm>
            <a:off x="47328" y="4591439"/>
            <a:ext cx="2664296" cy="1501857"/>
          </a:xfrm>
          <a:prstGeom prst="rect">
            <a:avLst/>
          </a:prstGeom>
        </p:spPr>
      </p:pic>
      <p:pic>
        <p:nvPicPr>
          <p:cNvPr id="6" name="Immagine 5">
            <a:extLst>
              <a:ext uri="{FF2B5EF4-FFF2-40B4-BE49-F238E27FC236}">
                <a16:creationId xmlns:a16="http://schemas.microsoft.com/office/drawing/2014/main" id="{A277ED47-788D-2979-77C3-486F10779B96}"/>
              </a:ext>
            </a:extLst>
          </p:cNvPr>
          <p:cNvPicPr>
            <a:picLocks noChangeAspect="1"/>
          </p:cNvPicPr>
          <p:nvPr/>
        </p:nvPicPr>
        <p:blipFill>
          <a:blip r:embed="rId4"/>
          <a:stretch>
            <a:fillRect/>
          </a:stretch>
        </p:blipFill>
        <p:spPr>
          <a:xfrm>
            <a:off x="8832304" y="4369681"/>
            <a:ext cx="3038604" cy="1507591"/>
          </a:xfrm>
          <a:prstGeom prst="rect">
            <a:avLst/>
          </a:prstGeom>
        </p:spPr>
      </p:pic>
      <p:pic>
        <p:nvPicPr>
          <p:cNvPr id="8" name="Immagine 7">
            <a:extLst>
              <a:ext uri="{FF2B5EF4-FFF2-40B4-BE49-F238E27FC236}">
                <a16:creationId xmlns:a16="http://schemas.microsoft.com/office/drawing/2014/main" id="{7D89E0BD-7982-D1AA-2624-92A26579201D}"/>
              </a:ext>
            </a:extLst>
          </p:cNvPr>
          <p:cNvPicPr>
            <a:picLocks noChangeAspect="1"/>
          </p:cNvPicPr>
          <p:nvPr/>
        </p:nvPicPr>
        <p:blipFill>
          <a:blip r:embed="rId5"/>
          <a:stretch>
            <a:fillRect/>
          </a:stretch>
        </p:blipFill>
        <p:spPr>
          <a:xfrm>
            <a:off x="6168008" y="4581128"/>
            <a:ext cx="1944216" cy="1372672"/>
          </a:xfrm>
          <a:prstGeom prst="rect">
            <a:avLst/>
          </a:prstGeom>
        </p:spPr>
      </p:pic>
      <p:sp>
        <p:nvSpPr>
          <p:cNvPr id="10" name="CasellaDiTesto 9">
            <a:extLst>
              <a:ext uri="{FF2B5EF4-FFF2-40B4-BE49-F238E27FC236}">
                <a16:creationId xmlns:a16="http://schemas.microsoft.com/office/drawing/2014/main" id="{6A9E024B-A98B-DA4D-9D98-C06C54570093}"/>
              </a:ext>
            </a:extLst>
          </p:cNvPr>
          <p:cNvSpPr txBox="1"/>
          <p:nvPr/>
        </p:nvSpPr>
        <p:spPr>
          <a:xfrm>
            <a:off x="5320552" y="5867980"/>
            <a:ext cx="4015808" cy="369332"/>
          </a:xfrm>
          <a:prstGeom prst="rect">
            <a:avLst/>
          </a:prstGeom>
          <a:noFill/>
        </p:spPr>
        <p:txBody>
          <a:bodyPr wrap="square">
            <a:spAutoFit/>
          </a:bodyPr>
          <a:lstStyle/>
          <a:p>
            <a:r>
              <a:rPr lang="en-US" sz="1800" b="1" i="0" u="none" strike="noStrike" baseline="0" dirty="0">
                <a:solidFill>
                  <a:srgbClr val="000000"/>
                </a:solidFill>
                <a:latin typeface="GHLLG L+ Adv Times"/>
              </a:rPr>
              <a:t>low frequency vibration-based analysis</a:t>
            </a:r>
            <a:endParaRPr lang="it-IT" dirty="0"/>
          </a:p>
        </p:txBody>
      </p:sp>
      <p:sp>
        <p:nvSpPr>
          <p:cNvPr id="12" name="CasellaDiTesto 11">
            <a:extLst>
              <a:ext uri="{FF2B5EF4-FFF2-40B4-BE49-F238E27FC236}">
                <a16:creationId xmlns:a16="http://schemas.microsoft.com/office/drawing/2014/main" id="{AEEDC7DF-6A60-2FF2-0ADB-377A79C4C404}"/>
              </a:ext>
            </a:extLst>
          </p:cNvPr>
          <p:cNvSpPr txBox="1"/>
          <p:nvPr/>
        </p:nvSpPr>
        <p:spPr>
          <a:xfrm>
            <a:off x="9296577" y="5795972"/>
            <a:ext cx="2704079" cy="369332"/>
          </a:xfrm>
          <a:prstGeom prst="rect">
            <a:avLst/>
          </a:prstGeom>
          <a:noFill/>
        </p:spPr>
        <p:txBody>
          <a:bodyPr wrap="square">
            <a:spAutoFit/>
          </a:bodyPr>
          <a:lstStyle/>
          <a:p>
            <a:r>
              <a:rPr lang="en-US" sz="1800" b="1" i="0" u="none" strike="noStrike" baseline="0" dirty="0">
                <a:solidFill>
                  <a:srgbClr val="000000"/>
                </a:solidFill>
                <a:latin typeface="GHLLG L+ Adv Times"/>
              </a:rPr>
              <a:t>GW propagation analysis</a:t>
            </a:r>
            <a:endParaRPr lang="it-IT" dirty="0"/>
          </a:p>
        </p:txBody>
      </p:sp>
      <p:pic>
        <p:nvPicPr>
          <p:cNvPr id="5" name="Immagine 4">
            <a:extLst>
              <a:ext uri="{FF2B5EF4-FFF2-40B4-BE49-F238E27FC236}">
                <a16:creationId xmlns:a16="http://schemas.microsoft.com/office/drawing/2014/main" id="{D37A2265-1887-17ED-6150-D26465A11818}"/>
              </a:ext>
            </a:extLst>
          </p:cNvPr>
          <p:cNvPicPr>
            <a:picLocks noChangeAspect="1"/>
          </p:cNvPicPr>
          <p:nvPr/>
        </p:nvPicPr>
        <p:blipFill rotWithShape="1">
          <a:blip r:embed="rId6"/>
          <a:srcRect b="9318"/>
          <a:stretch/>
        </p:blipFill>
        <p:spPr>
          <a:xfrm rot="10800000">
            <a:off x="2999657" y="4437112"/>
            <a:ext cx="2228815" cy="1501857"/>
          </a:xfrm>
          <a:prstGeom prst="rect">
            <a:avLst/>
          </a:prstGeom>
        </p:spPr>
      </p:pic>
    </p:spTree>
    <p:extLst>
      <p:ext uri="{BB962C8B-B14F-4D97-AF65-F5344CB8AC3E}">
        <p14:creationId xmlns:p14="http://schemas.microsoft.com/office/powerpoint/2010/main" val="972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6FE6F-CEAC-7FC3-C119-765DB9AA70A6}"/>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AEC3AB0-B31A-DCBF-B31A-89CBBF0DB2F5}"/>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Time Domain vs Frequency Domain</a:t>
            </a:r>
          </a:p>
        </p:txBody>
      </p:sp>
      <p:sp>
        <p:nvSpPr>
          <p:cNvPr id="3" name="CasellaDiTesto 2">
            <a:extLst>
              <a:ext uri="{FF2B5EF4-FFF2-40B4-BE49-F238E27FC236}">
                <a16:creationId xmlns:a16="http://schemas.microsoft.com/office/drawing/2014/main" id="{3DBCB618-A0AA-E860-B4AB-4C55516C53B0}"/>
              </a:ext>
            </a:extLst>
          </p:cNvPr>
          <p:cNvSpPr txBox="1"/>
          <p:nvPr/>
        </p:nvSpPr>
        <p:spPr>
          <a:xfrm>
            <a:off x="0" y="1039376"/>
            <a:ext cx="12192000" cy="2677656"/>
          </a:xfrm>
          <a:prstGeom prst="rect">
            <a:avLst/>
          </a:prstGeom>
          <a:noFill/>
        </p:spPr>
        <p:txBody>
          <a:bodyPr wrap="square">
            <a:spAutoFit/>
          </a:bodyPr>
          <a:lstStyle/>
          <a:p>
            <a:r>
              <a:rPr lang="en-US" sz="2400" spc="-4" dirty="0">
                <a:latin typeface="Tahoma"/>
                <a:cs typeface="Tahoma"/>
              </a:rPr>
              <a:t>Time and frequency domain analysis (TDA and FDA) are two fundamental techniques employed to evaluate the dynamic behavior of a system, each offering advantages and applications.</a:t>
            </a:r>
          </a:p>
          <a:p>
            <a:endParaRPr lang="en-US" sz="2400" spc="-4" dirty="0">
              <a:latin typeface="Tahoma"/>
              <a:cs typeface="Tahoma"/>
            </a:endParaRPr>
          </a:p>
          <a:p>
            <a:endParaRPr lang="en-US" sz="2400" spc="-4" dirty="0">
              <a:latin typeface="Tahoma"/>
              <a:cs typeface="Tahoma"/>
            </a:endParaRPr>
          </a:p>
          <a:p>
            <a:endParaRPr lang="en-US" sz="2400" spc="-4" dirty="0">
              <a:latin typeface="Tahoma"/>
              <a:cs typeface="Tahoma"/>
            </a:endParaRPr>
          </a:p>
          <a:p>
            <a:endParaRPr lang="en-US" sz="2400" spc="-4" dirty="0">
              <a:latin typeface="Tahoma"/>
              <a:cs typeface="Tahoma"/>
            </a:endParaRPr>
          </a:p>
        </p:txBody>
      </p:sp>
      <p:graphicFrame>
        <p:nvGraphicFramePr>
          <p:cNvPr id="5" name="Tabella 4">
            <a:extLst>
              <a:ext uri="{FF2B5EF4-FFF2-40B4-BE49-F238E27FC236}">
                <a16:creationId xmlns:a16="http://schemas.microsoft.com/office/drawing/2014/main" id="{1D37E150-B62E-A555-49A6-9AB33D385802}"/>
              </a:ext>
            </a:extLst>
          </p:cNvPr>
          <p:cNvGraphicFramePr>
            <a:graphicFrameLocks noGrp="1"/>
          </p:cNvGraphicFramePr>
          <p:nvPr>
            <p:extLst>
              <p:ext uri="{D42A27DB-BD31-4B8C-83A1-F6EECF244321}">
                <p14:modId xmlns:p14="http://schemas.microsoft.com/office/powerpoint/2010/main" val="4112069141"/>
              </p:ext>
            </p:extLst>
          </p:nvPr>
        </p:nvGraphicFramePr>
        <p:xfrm>
          <a:off x="0" y="2204864"/>
          <a:ext cx="12144672" cy="4267200"/>
        </p:xfrm>
        <a:graphic>
          <a:graphicData uri="http://schemas.openxmlformats.org/drawingml/2006/table">
            <a:tbl>
              <a:tblPr firstRow="1" firstCol="1" bandRow="1">
                <a:tableStyleId>{5C22544A-7EE6-4342-B048-85BDC9FD1C3A}</a:tableStyleId>
              </a:tblPr>
              <a:tblGrid>
                <a:gridCol w="6072336">
                  <a:extLst>
                    <a:ext uri="{9D8B030D-6E8A-4147-A177-3AD203B41FA5}">
                      <a16:colId xmlns:a16="http://schemas.microsoft.com/office/drawing/2014/main" val="1953779823"/>
                    </a:ext>
                  </a:extLst>
                </a:gridCol>
                <a:gridCol w="6072336">
                  <a:extLst>
                    <a:ext uri="{9D8B030D-6E8A-4147-A177-3AD203B41FA5}">
                      <a16:colId xmlns:a16="http://schemas.microsoft.com/office/drawing/2014/main" val="572557488"/>
                    </a:ext>
                  </a:extLst>
                </a:gridCol>
              </a:tblGrid>
              <a:tr h="0">
                <a:tc>
                  <a:txBody>
                    <a:bodyPr/>
                    <a:lstStyle/>
                    <a:p>
                      <a:pPr algn="l"/>
                      <a:r>
                        <a:rPr lang="en-US" sz="2000" dirty="0">
                          <a:solidFill>
                            <a:schemeClr val="tx1"/>
                          </a:solidFill>
                          <a:effectLst/>
                        </a:rPr>
                        <a:t>TDA                      Advantages</a:t>
                      </a:r>
                      <a:endParaRPr lang="it-IT" sz="2000" dirty="0">
                        <a:solidFill>
                          <a:schemeClr val="tx1"/>
                        </a:solidFill>
                        <a:effectLst/>
                      </a:endParaRPr>
                    </a:p>
                    <a:p>
                      <a:pPr marL="342900" indent="-342900">
                        <a:buFont typeface="Arial" panose="020B0604020202020204" pitchFamily="34" charset="0"/>
                        <a:buChar char="•"/>
                      </a:pPr>
                      <a:r>
                        <a:rPr lang="en-US" sz="2000" b="0" dirty="0">
                          <a:solidFill>
                            <a:schemeClr val="tx1"/>
                          </a:solidFill>
                          <a:effectLst/>
                        </a:rPr>
                        <a:t>it captures transient behavior</a:t>
                      </a:r>
                      <a:endParaRPr lang="it-IT" sz="2000" b="0" dirty="0">
                        <a:solidFill>
                          <a:schemeClr val="tx1"/>
                        </a:solidFill>
                        <a:effectLst/>
                      </a:endParaRPr>
                    </a:p>
                    <a:p>
                      <a:pPr marL="342900" indent="-342900">
                        <a:buFont typeface="Arial" panose="020B0604020202020204" pitchFamily="34" charset="0"/>
                        <a:buChar char="•"/>
                      </a:pPr>
                      <a:r>
                        <a:rPr lang="en-US" sz="2000" b="0" dirty="0">
                          <a:solidFill>
                            <a:schemeClr val="tx1"/>
                          </a:solidFill>
                          <a:effectLst/>
                        </a:rPr>
                        <a:t>it handles nonlinear interactions</a:t>
                      </a:r>
                      <a:endParaRPr lang="it-IT" sz="2000" b="0" dirty="0">
                        <a:solidFill>
                          <a:schemeClr val="tx1"/>
                        </a:solidFill>
                        <a:effectLst/>
                      </a:endParaRPr>
                    </a:p>
                    <a:p>
                      <a:pPr marL="342900" indent="-342900">
                        <a:buFont typeface="Arial" panose="020B0604020202020204" pitchFamily="34" charset="0"/>
                        <a:buChar char="•"/>
                      </a:pPr>
                      <a:r>
                        <a:rPr lang="en-US" sz="2000" b="0" dirty="0">
                          <a:solidFill>
                            <a:schemeClr val="tx1"/>
                          </a:solidFill>
                          <a:effectLst/>
                        </a:rPr>
                        <a:t>it directly evaluates the structural response allowing for the determination of stresses, displacements, and accelerations</a:t>
                      </a:r>
                    </a:p>
                    <a:p>
                      <a:pPr algn="ctr"/>
                      <a:r>
                        <a:rPr lang="en-US" sz="2000" dirty="0">
                          <a:solidFill>
                            <a:schemeClr val="tx1"/>
                          </a:solidFill>
                          <a:effectLst/>
                        </a:rPr>
                        <a:t>Disadvantages</a:t>
                      </a:r>
                      <a:endParaRPr lang="it-IT" sz="2000" dirty="0">
                        <a:solidFill>
                          <a:schemeClr val="tx1"/>
                        </a:solidFill>
                        <a:effectLst/>
                      </a:endParaRPr>
                    </a:p>
                    <a:p>
                      <a:pPr marL="342900" indent="-342900">
                        <a:buFont typeface="Arial" panose="020B0604020202020204" pitchFamily="34" charset="0"/>
                        <a:buChar char="•"/>
                      </a:pPr>
                      <a:r>
                        <a:rPr lang="en-US" sz="2000" b="0" dirty="0">
                          <a:solidFill>
                            <a:schemeClr val="tx1"/>
                          </a:solidFill>
                          <a:effectLst/>
                        </a:rPr>
                        <a:t>high computational cost, especially for complex structures and long simulation periods</a:t>
                      </a:r>
                      <a:endParaRPr lang="it-IT" sz="2000" b="0" dirty="0">
                        <a:solidFill>
                          <a:schemeClr val="tx1"/>
                        </a:solidFill>
                        <a:effectLst/>
                      </a:endParaRPr>
                    </a:p>
                    <a:p>
                      <a:pPr marL="342900" indent="-342900">
                        <a:buFont typeface="Arial" panose="020B0604020202020204" pitchFamily="34" charset="0"/>
                        <a:buChar char="•"/>
                      </a:pPr>
                      <a:r>
                        <a:rPr lang="en-US" sz="2000" b="0" dirty="0">
                          <a:solidFill>
                            <a:schemeClr val="tx1"/>
                          </a:solidFill>
                          <a:effectLst/>
                        </a:rPr>
                        <a:t>limited frequency resolution as it may not provide sufficient frequency resolution for analyzing specific frequency components of the wave spectrum</a:t>
                      </a:r>
                      <a:endParaRPr lang="it-IT" sz="2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endParaRPr lang="it-IT" sz="2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r>
                        <a:rPr lang="en-US" sz="2000" dirty="0">
                          <a:solidFill>
                            <a:schemeClr val="tx1"/>
                          </a:solidFill>
                          <a:effectLst/>
                        </a:rPr>
                        <a:t>FDA                           Advantages</a:t>
                      </a:r>
                      <a:endParaRPr lang="it-IT" sz="2000" dirty="0">
                        <a:solidFill>
                          <a:schemeClr val="tx1"/>
                        </a:solidFill>
                        <a:effectLst/>
                      </a:endParaRPr>
                    </a:p>
                    <a:p>
                      <a:pPr marL="285750" indent="-285750">
                        <a:buFont typeface="Arial" panose="020B0604020202020204" pitchFamily="34" charset="0"/>
                        <a:buChar char="•"/>
                      </a:pPr>
                      <a:r>
                        <a:rPr lang="en-US" sz="2000" b="0" dirty="0">
                          <a:solidFill>
                            <a:schemeClr val="tx1"/>
                          </a:solidFill>
                          <a:effectLst/>
                        </a:rPr>
                        <a:t>it is computationally efficient, suitable for analyzing large structures or long-term wave conditions</a:t>
                      </a:r>
                    </a:p>
                    <a:p>
                      <a:pPr marL="285750" indent="-285750">
                        <a:buFont typeface="Arial" panose="020B0604020202020204" pitchFamily="34" charset="0"/>
                        <a:buChar char="•"/>
                      </a:pPr>
                      <a:r>
                        <a:rPr lang="en-US" sz="2000" b="0" dirty="0">
                          <a:solidFill>
                            <a:schemeClr val="tx1"/>
                          </a:solidFill>
                          <a:effectLst/>
                        </a:rPr>
                        <a:t>it provides high frequency resolution, making possible detailed analysis of specific frequency components of the wave spectrum</a:t>
                      </a:r>
                    </a:p>
                    <a:p>
                      <a:pPr algn="ctr"/>
                      <a:r>
                        <a:rPr lang="en-US" sz="2000" dirty="0">
                          <a:solidFill>
                            <a:schemeClr val="tx1"/>
                          </a:solidFill>
                          <a:effectLst/>
                        </a:rPr>
                        <a:t>Disadvantages</a:t>
                      </a:r>
                      <a:endParaRPr lang="it-IT" sz="2000" dirty="0">
                        <a:solidFill>
                          <a:schemeClr val="tx1"/>
                        </a:solidFill>
                        <a:effectLst/>
                      </a:endParaRPr>
                    </a:p>
                    <a:p>
                      <a:pPr marL="285750" indent="-285750">
                        <a:buFont typeface="Arial" panose="020B0604020202020204" pitchFamily="34" charset="0"/>
                        <a:buChar char="•"/>
                      </a:pPr>
                      <a:r>
                        <a:rPr lang="en-US" sz="2000" b="0" dirty="0">
                          <a:solidFill>
                            <a:schemeClr val="tx1"/>
                          </a:solidFill>
                          <a:effectLst/>
                        </a:rPr>
                        <a:t>linear relationship between input forces and structural response (it may not be valid in certain conditions)</a:t>
                      </a:r>
                    </a:p>
                    <a:p>
                      <a:pPr marL="285750" indent="-285750">
                        <a:buFont typeface="Arial" panose="020B0604020202020204" pitchFamily="34" charset="0"/>
                        <a:buChar char="•"/>
                      </a:pPr>
                      <a:r>
                        <a:rPr lang="en-US" sz="2000" b="0" dirty="0">
                          <a:solidFill>
                            <a:schemeClr val="tx1"/>
                          </a:solidFill>
                          <a:effectLst/>
                        </a:rPr>
                        <a:t>it can not capture transient phenomena</a:t>
                      </a:r>
                    </a:p>
                    <a:p>
                      <a:pPr marL="285750" indent="-285750">
                        <a:buFont typeface="Arial" panose="020B0604020202020204" pitchFamily="34" charset="0"/>
                        <a:buChar char="•"/>
                      </a:pPr>
                      <a:r>
                        <a:rPr lang="en-US" sz="2000" b="0" dirty="0">
                          <a:solidFill>
                            <a:schemeClr val="tx1"/>
                          </a:solidFill>
                          <a:effectLst/>
                        </a:rPr>
                        <a:t>it indirectly assesses structural response through transfer functions, requiring further analysis to determine stresses, displacements, and accelerations</a:t>
                      </a:r>
                      <a:endParaRPr lang="it-IT" sz="2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it-IT" sz="2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231681697"/>
                  </a:ext>
                </a:extLst>
              </a:tr>
            </a:tbl>
          </a:graphicData>
        </a:graphic>
      </p:graphicFrame>
    </p:spTree>
    <p:extLst>
      <p:ext uri="{BB962C8B-B14F-4D97-AF65-F5344CB8AC3E}">
        <p14:creationId xmlns:p14="http://schemas.microsoft.com/office/powerpoint/2010/main" val="3630529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6FE6F-CEAC-7FC3-C119-765DB9AA70A6}"/>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AEC3AB0-B31A-DCBF-B31A-89CBBF0DB2F5}"/>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Time Domain vs Frequency Domain</a:t>
            </a:r>
          </a:p>
        </p:txBody>
      </p:sp>
      <p:sp>
        <p:nvSpPr>
          <p:cNvPr id="3" name="CasellaDiTesto 2">
            <a:extLst>
              <a:ext uri="{FF2B5EF4-FFF2-40B4-BE49-F238E27FC236}">
                <a16:creationId xmlns:a16="http://schemas.microsoft.com/office/drawing/2014/main" id="{3DBCB618-A0AA-E860-B4AB-4C55516C53B0}"/>
              </a:ext>
            </a:extLst>
          </p:cNvPr>
          <p:cNvSpPr txBox="1"/>
          <p:nvPr/>
        </p:nvSpPr>
        <p:spPr>
          <a:xfrm>
            <a:off x="155340" y="1315789"/>
            <a:ext cx="11881320" cy="4154984"/>
          </a:xfrm>
          <a:prstGeom prst="rect">
            <a:avLst/>
          </a:prstGeom>
          <a:noFill/>
        </p:spPr>
        <p:txBody>
          <a:bodyPr wrap="square">
            <a:spAutoFit/>
          </a:bodyPr>
          <a:lstStyle/>
          <a:p>
            <a:r>
              <a:rPr lang="en-US" sz="2400" spc="-4" dirty="0">
                <a:latin typeface="Tahoma"/>
                <a:cs typeface="Tahoma"/>
              </a:rPr>
              <a:t>The selection of the approach depends on the specific requirements and objectives of the problem to be solved.</a:t>
            </a:r>
          </a:p>
          <a:p>
            <a:endParaRPr lang="en-US" sz="2400" spc="-4" dirty="0">
              <a:latin typeface="Tahoma"/>
              <a:cs typeface="Tahoma"/>
            </a:endParaRPr>
          </a:p>
          <a:p>
            <a:r>
              <a:rPr lang="en-US" sz="2400" spc="-4" dirty="0">
                <a:latin typeface="Tahoma"/>
                <a:cs typeface="Tahoma"/>
              </a:rPr>
              <a:t>TDA is preferred when transient behavior, nonlinear interactions, or direct structural response assessment are crucial.</a:t>
            </a:r>
          </a:p>
          <a:p>
            <a:endParaRPr lang="en-US" sz="2400" spc="-4" dirty="0">
              <a:latin typeface="Tahoma"/>
              <a:cs typeface="Tahoma"/>
            </a:endParaRPr>
          </a:p>
          <a:p>
            <a:r>
              <a:rPr lang="en-US" sz="2400" spc="-4" dirty="0">
                <a:latin typeface="Tahoma"/>
                <a:cs typeface="Tahoma"/>
              </a:rPr>
              <a:t>FDA is preferred for spectral analysis and frequency-dependent structural response.</a:t>
            </a:r>
          </a:p>
          <a:p>
            <a:endParaRPr lang="en-US" sz="2400" spc="-4" dirty="0">
              <a:latin typeface="Tahoma"/>
              <a:cs typeface="Tahoma"/>
            </a:endParaRPr>
          </a:p>
          <a:p>
            <a:r>
              <a:rPr lang="en-US" sz="2400" spc="-4" dirty="0">
                <a:solidFill>
                  <a:srgbClr val="0070C0"/>
                </a:solidFill>
                <a:latin typeface="Tahoma"/>
                <a:cs typeface="Tahoma"/>
              </a:rPr>
              <a:t>It is concluded that TDA and FDA are complementary rather than competing techniques and they may be both employed to obtain a more comprehensive understanding of certain dynamic problems.</a:t>
            </a:r>
            <a:endParaRPr lang="en-US" sz="2400" spc="-4" dirty="0">
              <a:latin typeface="Tahoma"/>
              <a:cs typeface="Tahoma"/>
            </a:endParaRPr>
          </a:p>
        </p:txBody>
      </p:sp>
    </p:spTree>
    <p:extLst>
      <p:ext uri="{BB962C8B-B14F-4D97-AF65-F5344CB8AC3E}">
        <p14:creationId xmlns:p14="http://schemas.microsoft.com/office/powerpoint/2010/main" val="1207833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GW in a Layered Plate</a:t>
            </a:r>
          </a:p>
        </p:txBody>
      </p:sp>
      <p:cxnSp>
        <p:nvCxnSpPr>
          <p:cNvPr id="3" name="Connettore 1 7">
            <a:extLst>
              <a:ext uri="{FF2B5EF4-FFF2-40B4-BE49-F238E27FC236}">
                <a16:creationId xmlns:a16="http://schemas.microsoft.com/office/drawing/2014/main" id="{E02DBE02-C9BF-372F-9D46-ACBE8C5E64F1}"/>
              </a:ext>
            </a:extLst>
          </p:cNvPr>
          <p:cNvCxnSpPr>
            <a:cxnSpLocks/>
          </p:cNvCxnSpPr>
          <p:nvPr/>
        </p:nvCxnSpPr>
        <p:spPr>
          <a:xfrm flipH="1">
            <a:off x="5220746" y="1673662"/>
            <a:ext cx="10079" cy="922036"/>
          </a:xfrm>
          <a:prstGeom prst="line">
            <a:avLst/>
          </a:prstGeom>
          <a:ln w="38100">
            <a:solidFill>
              <a:schemeClr val="tx1"/>
            </a:solidFill>
            <a:prstDash val="lgDashDot"/>
          </a:ln>
        </p:spPr>
        <p:style>
          <a:lnRef idx="2">
            <a:schemeClr val="accent1"/>
          </a:lnRef>
          <a:fillRef idx="0">
            <a:schemeClr val="accent1"/>
          </a:fillRef>
          <a:effectRef idx="1">
            <a:schemeClr val="accent1"/>
          </a:effectRef>
          <a:fontRef idx="minor">
            <a:schemeClr val="tx1"/>
          </a:fontRef>
        </p:style>
      </p:cxnSp>
      <p:cxnSp>
        <p:nvCxnSpPr>
          <p:cNvPr id="4" name="Connettore 1 9">
            <a:extLst>
              <a:ext uri="{FF2B5EF4-FFF2-40B4-BE49-F238E27FC236}">
                <a16:creationId xmlns:a16="http://schemas.microsoft.com/office/drawing/2014/main" id="{575C75B7-3282-9A82-310E-4F4E04294D1B}"/>
              </a:ext>
            </a:extLst>
          </p:cNvPr>
          <p:cNvCxnSpPr>
            <a:cxnSpLocks/>
          </p:cNvCxnSpPr>
          <p:nvPr/>
        </p:nvCxnSpPr>
        <p:spPr>
          <a:xfrm>
            <a:off x="9282189" y="3944012"/>
            <a:ext cx="0" cy="133550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 name="Connettore 1 10">
            <a:extLst>
              <a:ext uri="{FF2B5EF4-FFF2-40B4-BE49-F238E27FC236}">
                <a16:creationId xmlns:a16="http://schemas.microsoft.com/office/drawing/2014/main" id="{A5529886-886E-DAE7-2B80-D75E629C49DF}"/>
              </a:ext>
            </a:extLst>
          </p:cNvPr>
          <p:cNvCxnSpPr>
            <a:cxnSpLocks/>
          </p:cNvCxnSpPr>
          <p:nvPr/>
        </p:nvCxnSpPr>
        <p:spPr>
          <a:xfrm>
            <a:off x="9269329" y="1548330"/>
            <a:ext cx="0" cy="221234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Connettore 1 16">
            <a:extLst>
              <a:ext uri="{FF2B5EF4-FFF2-40B4-BE49-F238E27FC236}">
                <a16:creationId xmlns:a16="http://schemas.microsoft.com/office/drawing/2014/main" id="{8382E34D-CEFC-C748-5A6C-CE21E6C35262}"/>
              </a:ext>
            </a:extLst>
          </p:cNvPr>
          <p:cNvCxnSpPr>
            <a:cxnSpLocks/>
          </p:cNvCxnSpPr>
          <p:nvPr/>
        </p:nvCxnSpPr>
        <p:spPr>
          <a:xfrm flipH="1">
            <a:off x="9282189" y="3944012"/>
            <a:ext cx="38096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Connettore 1 18">
            <a:extLst>
              <a:ext uri="{FF2B5EF4-FFF2-40B4-BE49-F238E27FC236}">
                <a16:creationId xmlns:a16="http://schemas.microsoft.com/office/drawing/2014/main" id="{3F61600C-4745-2362-73A8-89096E49434E}"/>
              </a:ext>
            </a:extLst>
          </p:cNvPr>
          <p:cNvCxnSpPr>
            <a:cxnSpLocks/>
          </p:cNvCxnSpPr>
          <p:nvPr/>
        </p:nvCxnSpPr>
        <p:spPr>
          <a:xfrm flipH="1">
            <a:off x="9282189" y="3771292"/>
            <a:ext cx="38096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Connettore 1 23">
            <a:extLst>
              <a:ext uri="{FF2B5EF4-FFF2-40B4-BE49-F238E27FC236}">
                <a16:creationId xmlns:a16="http://schemas.microsoft.com/office/drawing/2014/main" id="{F3AA087F-943F-59F4-078C-D9D7380246A7}"/>
              </a:ext>
            </a:extLst>
          </p:cNvPr>
          <p:cNvCxnSpPr>
            <a:cxnSpLocks/>
          </p:cNvCxnSpPr>
          <p:nvPr/>
        </p:nvCxnSpPr>
        <p:spPr>
          <a:xfrm>
            <a:off x="6595046" y="4050429"/>
            <a:ext cx="542192" cy="0"/>
          </a:xfrm>
          <a:prstGeom prst="line">
            <a:avLst/>
          </a:prstGeom>
          <a:ln>
            <a:solidFill>
              <a:schemeClr val="tx1"/>
            </a:solidFill>
            <a:headEnd type="triangle" w="med" len="med"/>
            <a:tailEnd type="stealth" w="med" len="med"/>
          </a:ln>
        </p:spPr>
        <p:style>
          <a:lnRef idx="2">
            <a:schemeClr val="accent1"/>
          </a:lnRef>
          <a:fillRef idx="0">
            <a:schemeClr val="accent1"/>
          </a:fillRef>
          <a:effectRef idx="1">
            <a:schemeClr val="accent1"/>
          </a:effectRef>
          <a:fontRef idx="minor">
            <a:schemeClr val="tx1"/>
          </a:fontRef>
        </p:style>
      </p:cxnSp>
      <p:cxnSp>
        <p:nvCxnSpPr>
          <p:cNvPr id="20" name="Connettore 1 29">
            <a:extLst>
              <a:ext uri="{FF2B5EF4-FFF2-40B4-BE49-F238E27FC236}">
                <a16:creationId xmlns:a16="http://schemas.microsoft.com/office/drawing/2014/main" id="{D538324A-18D3-2F00-3FBD-B5E26CE27C4F}"/>
              </a:ext>
            </a:extLst>
          </p:cNvPr>
          <p:cNvCxnSpPr>
            <a:cxnSpLocks/>
          </p:cNvCxnSpPr>
          <p:nvPr/>
        </p:nvCxnSpPr>
        <p:spPr>
          <a:xfrm>
            <a:off x="5217466" y="1628800"/>
            <a:ext cx="4051863" cy="0"/>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21" name="Connettore 1 32">
            <a:extLst>
              <a:ext uri="{FF2B5EF4-FFF2-40B4-BE49-F238E27FC236}">
                <a16:creationId xmlns:a16="http://schemas.microsoft.com/office/drawing/2014/main" id="{5F41D434-0F7A-06D4-457E-602CB073676C}"/>
              </a:ext>
            </a:extLst>
          </p:cNvPr>
          <p:cNvCxnSpPr>
            <a:cxnSpLocks/>
          </p:cNvCxnSpPr>
          <p:nvPr/>
        </p:nvCxnSpPr>
        <p:spPr>
          <a:xfrm>
            <a:off x="1190773" y="4926055"/>
            <a:ext cx="8091416" cy="0"/>
          </a:xfrm>
          <a:prstGeom prst="line">
            <a:avLst/>
          </a:prstGeom>
          <a:ln>
            <a:solidFill>
              <a:schemeClr val="tx1"/>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cxnSp>
        <p:nvCxnSpPr>
          <p:cNvPr id="22" name="Connettore 1 34">
            <a:extLst>
              <a:ext uri="{FF2B5EF4-FFF2-40B4-BE49-F238E27FC236}">
                <a16:creationId xmlns:a16="http://schemas.microsoft.com/office/drawing/2014/main" id="{8B2F5DCC-281E-DED3-07E4-FB98703245A0}"/>
              </a:ext>
            </a:extLst>
          </p:cNvPr>
          <p:cNvCxnSpPr>
            <a:cxnSpLocks/>
          </p:cNvCxnSpPr>
          <p:nvPr/>
        </p:nvCxnSpPr>
        <p:spPr>
          <a:xfrm>
            <a:off x="9557385" y="3021058"/>
            <a:ext cx="0" cy="759194"/>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23" name="Connettore 1 37">
            <a:extLst>
              <a:ext uri="{FF2B5EF4-FFF2-40B4-BE49-F238E27FC236}">
                <a16:creationId xmlns:a16="http://schemas.microsoft.com/office/drawing/2014/main" id="{AF6B3A9E-8AA0-0816-029E-7B683E21DBA2}"/>
              </a:ext>
            </a:extLst>
          </p:cNvPr>
          <p:cNvCxnSpPr>
            <a:cxnSpLocks/>
          </p:cNvCxnSpPr>
          <p:nvPr/>
        </p:nvCxnSpPr>
        <p:spPr>
          <a:xfrm>
            <a:off x="9557385" y="3787626"/>
            <a:ext cx="0" cy="16534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Connettore 1 40">
            <a:extLst>
              <a:ext uri="{FF2B5EF4-FFF2-40B4-BE49-F238E27FC236}">
                <a16:creationId xmlns:a16="http://schemas.microsoft.com/office/drawing/2014/main" id="{39ED7FCC-9704-F958-24EF-22B9E72E197D}"/>
              </a:ext>
            </a:extLst>
          </p:cNvPr>
          <p:cNvCxnSpPr>
            <a:cxnSpLocks/>
          </p:cNvCxnSpPr>
          <p:nvPr/>
        </p:nvCxnSpPr>
        <p:spPr>
          <a:xfrm>
            <a:off x="9557385" y="3952972"/>
            <a:ext cx="0" cy="423125"/>
          </a:xfrm>
          <a:prstGeom prst="line">
            <a:avLst/>
          </a:prstGeom>
          <a:ln>
            <a:solidFill>
              <a:schemeClr val="tx1"/>
            </a:solidFill>
            <a:headEnd type="arrow" w="med" len="med"/>
            <a:tailEnd type="none" w="med" len="med"/>
          </a:ln>
        </p:spPr>
        <p:style>
          <a:lnRef idx="2">
            <a:schemeClr val="accent1"/>
          </a:lnRef>
          <a:fillRef idx="0">
            <a:schemeClr val="accent1"/>
          </a:fillRef>
          <a:effectRef idx="1">
            <a:schemeClr val="accent1"/>
          </a:effectRef>
          <a:fontRef idx="minor">
            <a:schemeClr val="tx1"/>
          </a:fontRef>
        </p:style>
      </p:cxnSp>
      <p:sp>
        <p:nvSpPr>
          <p:cNvPr id="25" name="CasellaDiTesto 24">
            <a:extLst>
              <a:ext uri="{FF2B5EF4-FFF2-40B4-BE49-F238E27FC236}">
                <a16:creationId xmlns:a16="http://schemas.microsoft.com/office/drawing/2014/main" id="{7BDCABF3-0F28-4D48-E6C2-D3F76E5589A1}"/>
              </a:ext>
            </a:extLst>
          </p:cNvPr>
          <p:cNvSpPr txBox="1"/>
          <p:nvPr/>
        </p:nvSpPr>
        <p:spPr>
          <a:xfrm rot="5400000">
            <a:off x="9387286" y="3184782"/>
            <a:ext cx="653144" cy="307777"/>
          </a:xfrm>
          <a:prstGeom prst="rect">
            <a:avLst/>
          </a:prstGeom>
          <a:noFill/>
        </p:spPr>
        <p:txBody>
          <a:bodyPr wrap="square" rtlCol="0">
            <a:spAutoFit/>
          </a:bodyPr>
          <a:lstStyle/>
          <a:p>
            <a:r>
              <a:rPr lang="en-US" sz="1400" b="1" dirty="0"/>
              <a:t>3 mm</a:t>
            </a:r>
          </a:p>
        </p:txBody>
      </p:sp>
      <p:sp>
        <p:nvSpPr>
          <p:cNvPr id="26" name="CasellaDiTesto 25">
            <a:extLst>
              <a:ext uri="{FF2B5EF4-FFF2-40B4-BE49-F238E27FC236}">
                <a16:creationId xmlns:a16="http://schemas.microsoft.com/office/drawing/2014/main" id="{6525F303-5DD1-F039-84AA-C6A684B99F87}"/>
              </a:ext>
            </a:extLst>
          </p:cNvPr>
          <p:cNvSpPr txBox="1"/>
          <p:nvPr/>
        </p:nvSpPr>
        <p:spPr>
          <a:xfrm>
            <a:off x="5034297" y="1381396"/>
            <a:ext cx="4039545" cy="307777"/>
          </a:xfrm>
          <a:prstGeom prst="rect">
            <a:avLst/>
          </a:prstGeom>
          <a:noFill/>
        </p:spPr>
        <p:txBody>
          <a:bodyPr wrap="square" rtlCol="0">
            <a:spAutoFit/>
          </a:bodyPr>
          <a:lstStyle/>
          <a:p>
            <a:pPr algn="ctr"/>
            <a:r>
              <a:rPr lang="en-US" sz="1400" b="1" dirty="0"/>
              <a:t> 500 mm</a:t>
            </a:r>
          </a:p>
        </p:txBody>
      </p:sp>
      <p:sp>
        <p:nvSpPr>
          <p:cNvPr id="27" name="CasellaDiTesto 26">
            <a:extLst>
              <a:ext uri="{FF2B5EF4-FFF2-40B4-BE49-F238E27FC236}">
                <a16:creationId xmlns:a16="http://schemas.microsoft.com/office/drawing/2014/main" id="{C778D4FD-368D-B055-0750-00BD4710EDC8}"/>
              </a:ext>
            </a:extLst>
          </p:cNvPr>
          <p:cNvSpPr txBox="1"/>
          <p:nvPr/>
        </p:nvSpPr>
        <p:spPr>
          <a:xfrm>
            <a:off x="5236478" y="2888410"/>
            <a:ext cx="2701071" cy="307777"/>
          </a:xfrm>
          <a:prstGeom prst="rect">
            <a:avLst/>
          </a:prstGeom>
          <a:noFill/>
        </p:spPr>
        <p:txBody>
          <a:bodyPr wrap="square" rtlCol="0">
            <a:spAutoFit/>
          </a:bodyPr>
          <a:lstStyle/>
          <a:p>
            <a:pPr algn="ctr"/>
            <a:r>
              <a:rPr lang="en-US" sz="1400" b="1" dirty="0"/>
              <a:t>Sensor spacing 50 mm</a:t>
            </a:r>
          </a:p>
        </p:txBody>
      </p:sp>
      <p:sp>
        <p:nvSpPr>
          <p:cNvPr id="29" name="CasellaDiTesto 28">
            <a:extLst>
              <a:ext uri="{FF2B5EF4-FFF2-40B4-BE49-F238E27FC236}">
                <a16:creationId xmlns:a16="http://schemas.microsoft.com/office/drawing/2014/main" id="{CFDE2569-A64D-9CCF-2C69-B6306B6B55EA}"/>
              </a:ext>
            </a:extLst>
          </p:cNvPr>
          <p:cNvSpPr txBox="1"/>
          <p:nvPr/>
        </p:nvSpPr>
        <p:spPr>
          <a:xfrm>
            <a:off x="6595046" y="4080315"/>
            <a:ext cx="720297" cy="307777"/>
          </a:xfrm>
          <a:prstGeom prst="rect">
            <a:avLst/>
          </a:prstGeom>
          <a:noFill/>
        </p:spPr>
        <p:txBody>
          <a:bodyPr wrap="square" rtlCol="0">
            <a:spAutoFit/>
          </a:bodyPr>
          <a:lstStyle/>
          <a:p>
            <a:r>
              <a:rPr lang="en-US" sz="1400" b="1" dirty="0"/>
              <a:t>50mm</a:t>
            </a:r>
          </a:p>
        </p:txBody>
      </p:sp>
      <p:sp>
        <p:nvSpPr>
          <p:cNvPr id="30" name="CasellaDiTesto 29">
            <a:extLst>
              <a:ext uri="{FF2B5EF4-FFF2-40B4-BE49-F238E27FC236}">
                <a16:creationId xmlns:a16="http://schemas.microsoft.com/office/drawing/2014/main" id="{078C1172-A680-07A9-3264-01509A2FE413}"/>
              </a:ext>
            </a:extLst>
          </p:cNvPr>
          <p:cNvSpPr txBox="1"/>
          <p:nvPr/>
        </p:nvSpPr>
        <p:spPr>
          <a:xfrm>
            <a:off x="1190773" y="5353471"/>
            <a:ext cx="8091411" cy="307777"/>
          </a:xfrm>
          <a:prstGeom prst="rect">
            <a:avLst/>
          </a:prstGeom>
          <a:noFill/>
        </p:spPr>
        <p:txBody>
          <a:bodyPr wrap="square" rtlCol="0">
            <a:spAutoFit/>
          </a:bodyPr>
          <a:lstStyle/>
          <a:p>
            <a:pPr algn="ctr"/>
            <a:r>
              <a:rPr lang="en-US" sz="1400" b="1" dirty="0"/>
              <a:t>1000 mm</a:t>
            </a:r>
          </a:p>
        </p:txBody>
      </p:sp>
      <p:cxnSp>
        <p:nvCxnSpPr>
          <p:cNvPr id="31" name="Connettore 2 30">
            <a:extLst>
              <a:ext uri="{FF2B5EF4-FFF2-40B4-BE49-F238E27FC236}">
                <a16:creationId xmlns:a16="http://schemas.microsoft.com/office/drawing/2014/main" id="{ADAF2AAB-3653-7694-FB30-9C7BC0276814}"/>
              </a:ext>
            </a:extLst>
          </p:cNvPr>
          <p:cNvCxnSpPr>
            <a:cxnSpLocks/>
          </p:cNvCxnSpPr>
          <p:nvPr/>
        </p:nvCxnSpPr>
        <p:spPr>
          <a:xfrm>
            <a:off x="5217466" y="2784819"/>
            <a:ext cx="0" cy="844098"/>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32" name="CasellaDiTesto 31">
            <a:extLst>
              <a:ext uri="{FF2B5EF4-FFF2-40B4-BE49-F238E27FC236}">
                <a16:creationId xmlns:a16="http://schemas.microsoft.com/office/drawing/2014/main" id="{6E685630-5E97-9755-8319-CA69F9BFD1D8}"/>
              </a:ext>
            </a:extLst>
          </p:cNvPr>
          <p:cNvSpPr txBox="1"/>
          <p:nvPr/>
        </p:nvSpPr>
        <p:spPr>
          <a:xfrm>
            <a:off x="4557580" y="2309714"/>
            <a:ext cx="767860" cy="369332"/>
          </a:xfrm>
          <a:prstGeom prst="rect">
            <a:avLst/>
          </a:prstGeom>
          <a:noFill/>
        </p:spPr>
        <p:txBody>
          <a:bodyPr wrap="square" rtlCol="0">
            <a:spAutoFit/>
          </a:bodyPr>
          <a:lstStyle/>
          <a:p>
            <a:r>
              <a:rPr lang="en-US" b="1" dirty="0">
                <a:solidFill>
                  <a:srgbClr val="FF0000"/>
                </a:solidFill>
              </a:rPr>
              <a:t>F (</a:t>
            </a:r>
            <a:r>
              <a:rPr lang="en-US" b="1" i="1" dirty="0">
                <a:solidFill>
                  <a:srgbClr val="FF0000"/>
                </a:solidFill>
              </a:rPr>
              <a:t>t</a:t>
            </a:r>
            <a:r>
              <a:rPr lang="en-US" b="1" dirty="0">
                <a:solidFill>
                  <a:srgbClr val="FF0000"/>
                </a:solidFill>
              </a:rPr>
              <a:t>)</a:t>
            </a:r>
            <a:endParaRPr lang="en-US" b="1" dirty="0"/>
          </a:p>
        </p:txBody>
      </p:sp>
      <p:sp>
        <p:nvSpPr>
          <p:cNvPr id="33" name="Rettangolo 32">
            <a:extLst>
              <a:ext uri="{FF2B5EF4-FFF2-40B4-BE49-F238E27FC236}">
                <a16:creationId xmlns:a16="http://schemas.microsoft.com/office/drawing/2014/main" id="{29DBF083-FD12-973E-9990-F0427E80C154}"/>
              </a:ext>
            </a:extLst>
          </p:cNvPr>
          <p:cNvSpPr/>
          <p:nvPr/>
        </p:nvSpPr>
        <p:spPr>
          <a:xfrm>
            <a:off x="1203084" y="3778666"/>
            <a:ext cx="8079100" cy="15253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e 33">
            <a:extLst>
              <a:ext uri="{FF2B5EF4-FFF2-40B4-BE49-F238E27FC236}">
                <a16:creationId xmlns:a16="http://schemas.microsoft.com/office/drawing/2014/main" id="{0187D0ED-D8F7-96FF-837F-DE0A963554E3}"/>
              </a:ext>
            </a:extLst>
          </p:cNvPr>
          <p:cNvSpPr/>
          <p:nvPr/>
        </p:nvSpPr>
        <p:spPr>
          <a:xfrm>
            <a:off x="9218633" y="3751166"/>
            <a:ext cx="45719" cy="47625"/>
          </a:xfrm>
          <a:prstGeom prst="ellipse">
            <a:avLst/>
          </a:prstGeom>
          <a:solidFill>
            <a:srgbClr val="FFFF00"/>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CasellaDiTesto 43">
            <a:extLst>
              <a:ext uri="{FF2B5EF4-FFF2-40B4-BE49-F238E27FC236}">
                <a16:creationId xmlns:a16="http://schemas.microsoft.com/office/drawing/2014/main" id="{D19CA537-F3CA-5FC1-2CE9-192EB97FD9FB}"/>
              </a:ext>
            </a:extLst>
          </p:cNvPr>
          <p:cNvSpPr txBox="1"/>
          <p:nvPr/>
        </p:nvSpPr>
        <p:spPr>
          <a:xfrm>
            <a:off x="5571624" y="3429000"/>
            <a:ext cx="319088" cy="307777"/>
          </a:xfrm>
          <a:prstGeom prst="rect">
            <a:avLst/>
          </a:prstGeom>
          <a:noFill/>
        </p:spPr>
        <p:txBody>
          <a:bodyPr wrap="square" rtlCol="0">
            <a:spAutoFit/>
          </a:bodyPr>
          <a:lstStyle/>
          <a:p>
            <a:r>
              <a:rPr lang="en-US" sz="1400" b="1" dirty="0"/>
              <a:t>1</a:t>
            </a:r>
          </a:p>
        </p:txBody>
      </p:sp>
      <p:cxnSp>
        <p:nvCxnSpPr>
          <p:cNvPr id="54" name="Connettore 2 53">
            <a:extLst>
              <a:ext uri="{FF2B5EF4-FFF2-40B4-BE49-F238E27FC236}">
                <a16:creationId xmlns:a16="http://schemas.microsoft.com/office/drawing/2014/main" id="{0819A411-F520-1F06-8F3B-523DF7C4D046}"/>
              </a:ext>
            </a:extLst>
          </p:cNvPr>
          <p:cNvCxnSpPr>
            <a:cxnSpLocks/>
          </p:cNvCxnSpPr>
          <p:nvPr/>
        </p:nvCxnSpPr>
        <p:spPr>
          <a:xfrm>
            <a:off x="929330" y="5427544"/>
            <a:ext cx="978686" cy="0"/>
          </a:xfrm>
          <a:prstGeom prst="straightConnector1">
            <a:avLst/>
          </a:prstGeom>
          <a:ln w="285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55" name="Connettore 2 54">
            <a:extLst>
              <a:ext uri="{FF2B5EF4-FFF2-40B4-BE49-F238E27FC236}">
                <a16:creationId xmlns:a16="http://schemas.microsoft.com/office/drawing/2014/main" id="{0986FCA9-8657-ABF9-E6B4-1DF1622CD435}"/>
              </a:ext>
            </a:extLst>
          </p:cNvPr>
          <p:cNvCxnSpPr>
            <a:cxnSpLocks/>
          </p:cNvCxnSpPr>
          <p:nvPr/>
        </p:nvCxnSpPr>
        <p:spPr>
          <a:xfrm flipV="1">
            <a:off x="941375" y="4448527"/>
            <a:ext cx="0" cy="979017"/>
          </a:xfrm>
          <a:prstGeom prst="straightConnector1">
            <a:avLst/>
          </a:prstGeom>
          <a:ln w="28575">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56" name="CasellaDiTesto 55">
            <a:extLst>
              <a:ext uri="{FF2B5EF4-FFF2-40B4-BE49-F238E27FC236}">
                <a16:creationId xmlns:a16="http://schemas.microsoft.com/office/drawing/2014/main" id="{22E1F7FF-6AF1-BA7E-5FB9-250C7EC23FEB}"/>
              </a:ext>
            </a:extLst>
          </p:cNvPr>
          <p:cNvSpPr txBox="1"/>
          <p:nvPr/>
        </p:nvSpPr>
        <p:spPr>
          <a:xfrm>
            <a:off x="1512927" y="5375469"/>
            <a:ext cx="425556" cy="307777"/>
          </a:xfrm>
          <a:prstGeom prst="rect">
            <a:avLst/>
          </a:prstGeom>
          <a:noFill/>
        </p:spPr>
        <p:txBody>
          <a:bodyPr wrap="square" rtlCol="0">
            <a:spAutoFit/>
          </a:bodyPr>
          <a:lstStyle/>
          <a:p>
            <a:pPr algn="ctr"/>
            <a:r>
              <a:rPr lang="en-US" sz="1400" b="1" dirty="0"/>
              <a:t>x</a:t>
            </a:r>
          </a:p>
        </p:txBody>
      </p:sp>
      <p:sp>
        <p:nvSpPr>
          <p:cNvPr id="57" name="CasellaDiTesto 56">
            <a:extLst>
              <a:ext uri="{FF2B5EF4-FFF2-40B4-BE49-F238E27FC236}">
                <a16:creationId xmlns:a16="http://schemas.microsoft.com/office/drawing/2014/main" id="{F9AE30D0-E999-4A5D-D2B1-DA767F143C8F}"/>
              </a:ext>
            </a:extLst>
          </p:cNvPr>
          <p:cNvSpPr txBox="1"/>
          <p:nvPr/>
        </p:nvSpPr>
        <p:spPr>
          <a:xfrm>
            <a:off x="597627" y="4449024"/>
            <a:ext cx="425556" cy="307777"/>
          </a:xfrm>
          <a:prstGeom prst="rect">
            <a:avLst/>
          </a:prstGeom>
          <a:noFill/>
        </p:spPr>
        <p:txBody>
          <a:bodyPr wrap="square" rtlCol="0">
            <a:spAutoFit/>
          </a:bodyPr>
          <a:lstStyle/>
          <a:p>
            <a:pPr algn="ctr"/>
            <a:r>
              <a:rPr lang="en-US" sz="1400" b="1" dirty="0"/>
              <a:t>y</a:t>
            </a:r>
          </a:p>
        </p:txBody>
      </p:sp>
      <p:sp>
        <p:nvSpPr>
          <p:cNvPr id="58" name="CasellaDiTesto 57">
            <a:extLst>
              <a:ext uri="{FF2B5EF4-FFF2-40B4-BE49-F238E27FC236}">
                <a16:creationId xmlns:a16="http://schemas.microsoft.com/office/drawing/2014/main" id="{408B4090-49FB-D63D-BFD2-88A766C55723}"/>
              </a:ext>
            </a:extLst>
          </p:cNvPr>
          <p:cNvSpPr txBox="1"/>
          <p:nvPr/>
        </p:nvSpPr>
        <p:spPr>
          <a:xfrm>
            <a:off x="1372325" y="3179649"/>
            <a:ext cx="4039545" cy="307777"/>
          </a:xfrm>
          <a:prstGeom prst="rect">
            <a:avLst/>
          </a:prstGeom>
          <a:noFill/>
        </p:spPr>
        <p:txBody>
          <a:bodyPr wrap="square" rtlCol="0">
            <a:spAutoFit/>
          </a:bodyPr>
          <a:lstStyle/>
          <a:p>
            <a:pPr algn="ctr"/>
            <a:r>
              <a:rPr lang="en-US" sz="1400" b="1" dirty="0"/>
              <a:t>Aluminum Alloy</a:t>
            </a:r>
          </a:p>
        </p:txBody>
      </p:sp>
      <p:sp>
        <p:nvSpPr>
          <p:cNvPr id="60" name="Rettangolo 59">
            <a:extLst>
              <a:ext uri="{FF2B5EF4-FFF2-40B4-BE49-F238E27FC236}">
                <a16:creationId xmlns:a16="http://schemas.microsoft.com/office/drawing/2014/main" id="{A0E1BA9C-668E-50D0-7CBD-FB7FB5D10857}"/>
              </a:ext>
            </a:extLst>
          </p:cNvPr>
          <p:cNvSpPr/>
          <p:nvPr/>
        </p:nvSpPr>
        <p:spPr>
          <a:xfrm>
            <a:off x="5626474" y="3687544"/>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1" name="Rettangolo 60">
            <a:extLst>
              <a:ext uri="{FF2B5EF4-FFF2-40B4-BE49-F238E27FC236}">
                <a16:creationId xmlns:a16="http://schemas.microsoft.com/office/drawing/2014/main" id="{F0A09C00-B00D-F007-3A27-F4CB95517478}"/>
              </a:ext>
            </a:extLst>
          </p:cNvPr>
          <p:cNvSpPr/>
          <p:nvPr/>
        </p:nvSpPr>
        <p:spPr>
          <a:xfrm>
            <a:off x="6139445" y="3694664"/>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2" name="Rettangolo 61">
            <a:extLst>
              <a:ext uri="{FF2B5EF4-FFF2-40B4-BE49-F238E27FC236}">
                <a16:creationId xmlns:a16="http://schemas.microsoft.com/office/drawing/2014/main" id="{ED82B722-074A-4B0B-21AC-C7BAB79F0996}"/>
              </a:ext>
            </a:extLst>
          </p:cNvPr>
          <p:cNvSpPr/>
          <p:nvPr/>
        </p:nvSpPr>
        <p:spPr>
          <a:xfrm>
            <a:off x="6586789" y="3687209"/>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68" name="Connettore diritto 67">
            <a:extLst>
              <a:ext uri="{FF2B5EF4-FFF2-40B4-BE49-F238E27FC236}">
                <a16:creationId xmlns:a16="http://schemas.microsoft.com/office/drawing/2014/main" id="{42AA64CC-AA25-BD74-1850-5B9F24A561CA}"/>
              </a:ext>
            </a:extLst>
          </p:cNvPr>
          <p:cNvCxnSpPr>
            <a:cxnSpLocks/>
          </p:cNvCxnSpPr>
          <p:nvPr/>
        </p:nvCxnSpPr>
        <p:spPr>
          <a:xfrm>
            <a:off x="7392144" y="3724167"/>
            <a:ext cx="1406633"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0" name="CasellaDiTesto 69">
            <a:extLst>
              <a:ext uri="{FF2B5EF4-FFF2-40B4-BE49-F238E27FC236}">
                <a16:creationId xmlns:a16="http://schemas.microsoft.com/office/drawing/2014/main" id="{9A585CB3-F84B-6CF8-BCFD-8E39F5D668F5}"/>
              </a:ext>
            </a:extLst>
          </p:cNvPr>
          <p:cNvSpPr txBox="1"/>
          <p:nvPr/>
        </p:nvSpPr>
        <p:spPr>
          <a:xfrm>
            <a:off x="6067014" y="3429776"/>
            <a:ext cx="319088" cy="307777"/>
          </a:xfrm>
          <a:prstGeom prst="rect">
            <a:avLst/>
          </a:prstGeom>
          <a:noFill/>
        </p:spPr>
        <p:txBody>
          <a:bodyPr wrap="square" rtlCol="0">
            <a:spAutoFit/>
          </a:bodyPr>
          <a:lstStyle/>
          <a:p>
            <a:r>
              <a:rPr lang="en-US" sz="1400" b="1" dirty="0"/>
              <a:t>2</a:t>
            </a:r>
          </a:p>
        </p:txBody>
      </p:sp>
      <p:sp>
        <p:nvSpPr>
          <p:cNvPr id="73" name="CasellaDiTesto 72">
            <a:extLst>
              <a:ext uri="{FF2B5EF4-FFF2-40B4-BE49-F238E27FC236}">
                <a16:creationId xmlns:a16="http://schemas.microsoft.com/office/drawing/2014/main" id="{BDA00BA5-A8C8-877A-D5A9-83F5B64B966F}"/>
              </a:ext>
            </a:extLst>
          </p:cNvPr>
          <p:cNvSpPr txBox="1"/>
          <p:nvPr/>
        </p:nvSpPr>
        <p:spPr>
          <a:xfrm>
            <a:off x="6496992" y="3429000"/>
            <a:ext cx="319088" cy="307777"/>
          </a:xfrm>
          <a:prstGeom prst="rect">
            <a:avLst/>
          </a:prstGeom>
          <a:noFill/>
        </p:spPr>
        <p:txBody>
          <a:bodyPr wrap="square" rtlCol="0">
            <a:spAutoFit/>
          </a:bodyPr>
          <a:lstStyle/>
          <a:p>
            <a:r>
              <a:rPr lang="en-US" sz="1400" b="1" dirty="0"/>
              <a:t>3</a:t>
            </a:r>
          </a:p>
        </p:txBody>
      </p:sp>
      <p:sp>
        <p:nvSpPr>
          <p:cNvPr id="74" name="Rettangolo 73">
            <a:extLst>
              <a:ext uri="{FF2B5EF4-FFF2-40B4-BE49-F238E27FC236}">
                <a16:creationId xmlns:a16="http://schemas.microsoft.com/office/drawing/2014/main" id="{5450D51B-3EB3-A721-389E-18E82CEC031F}"/>
              </a:ext>
            </a:extLst>
          </p:cNvPr>
          <p:cNvSpPr/>
          <p:nvPr/>
        </p:nvSpPr>
        <p:spPr>
          <a:xfrm>
            <a:off x="8940140" y="3676461"/>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5" name="CasellaDiTesto 74">
            <a:extLst>
              <a:ext uri="{FF2B5EF4-FFF2-40B4-BE49-F238E27FC236}">
                <a16:creationId xmlns:a16="http://schemas.microsoft.com/office/drawing/2014/main" id="{2DD683A1-CCC9-978D-A0DD-DBDA941F8D11}"/>
              </a:ext>
            </a:extLst>
          </p:cNvPr>
          <p:cNvSpPr txBox="1"/>
          <p:nvPr/>
        </p:nvSpPr>
        <p:spPr>
          <a:xfrm>
            <a:off x="8873256" y="3429000"/>
            <a:ext cx="319088" cy="307777"/>
          </a:xfrm>
          <a:prstGeom prst="rect">
            <a:avLst/>
          </a:prstGeom>
          <a:noFill/>
        </p:spPr>
        <p:txBody>
          <a:bodyPr wrap="square" rtlCol="0">
            <a:spAutoFit/>
          </a:bodyPr>
          <a:lstStyle/>
          <a:p>
            <a:r>
              <a:rPr lang="en-US" sz="1400" b="1" dirty="0"/>
              <a:t>n</a:t>
            </a:r>
          </a:p>
        </p:txBody>
      </p:sp>
      <p:sp>
        <p:nvSpPr>
          <p:cNvPr id="80" name="Rettangolo 79">
            <a:extLst>
              <a:ext uri="{FF2B5EF4-FFF2-40B4-BE49-F238E27FC236}">
                <a16:creationId xmlns:a16="http://schemas.microsoft.com/office/drawing/2014/main" id="{E2EAC451-0B4B-8E18-893B-883546BFCDEB}"/>
              </a:ext>
            </a:extLst>
          </p:cNvPr>
          <p:cNvSpPr/>
          <p:nvPr/>
        </p:nvSpPr>
        <p:spPr>
          <a:xfrm>
            <a:off x="7018837" y="3687209"/>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1" name="CasellaDiTesto 80">
            <a:extLst>
              <a:ext uri="{FF2B5EF4-FFF2-40B4-BE49-F238E27FC236}">
                <a16:creationId xmlns:a16="http://schemas.microsoft.com/office/drawing/2014/main" id="{5188CA6F-A02C-0510-FB69-F135F624F5D0}"/>
              </a:ext>
            </a:extLst>
          </p:cNvPr>
          <p:cNvSpPr txBox="1"/>
          <p:nvPr/>
        </p:nvSpPr>
        <p:spPr>
          <a:xfrm>
            <a:off x="6929040" y="3429000"/>
            <a:ext cx="319088" cy="307777"/>
          </a:xfrm>
          <a:prstGeom prst="rect">
            <a:avLst/>
          </a:prstGeom>
          <a:noFill/>
        </p:spPr>
        <p:txBody>
          <a:bodyPr wrap="square" rtlCol="0">
            <a:spAutoFit/>
          </a:bodyPr>
          <a:lstStyle/>
          <a:p>
            <a:r>
              <a:rPr lang="en-US" sz="1400" b="1" dirty="0"/>
              <a:t>4</a:t>
            </a:r>
          </a:p>
        </p:txBody>
      </p:sp>
      <p:cxnSp>
        <p:nvCxnSpPr>
          <p:cNvPr id="83" name="Connettore diritto 82">
            <a:extLst>
              <a:ext uri="{FF2B5EF4-FFF2-40B4-BE49-F238E27FC236}">
                <a16:creationId xmlns:a16="http://schemas.microsoft.com/office/drawing/2014/main" id="{A644DB74-2B87-E848-C518-A72013AFED7D}"/>
              </a:ext>
            </a:extLst>
          </p:cNvPr>
          <p:cNvCxnSpPr>
            <a:cxnSpLocks/>
          </p:cNvCxnSpPr>
          <p:nvPr/>
        </p:nvCxnSpPr>
        <p:spPr>
          <a:xfrm>
            <a:off x="5879976" y="3822292"/>
            <a:ext cx="144016" cy="0"/>
          </a:xfrm>
          <a:prstGeom prst="line">
            <a:avLst/>
          </a:prstGeom>
        </p:spPr>
        <p:style>
          <a:lnRef idx="3">
            <a:schemeClr val="dk1"/>
          </a:lnRef>
          <a:fillRef idx="0">
            <a:schemeClr val="dk1"/>
          </a:fillRef>
          <a:effectRef idx="2">
            <a:schemeClr val="dk1"/>
          </a:effectRef>
          <a:fontRef idx="minor">
            <a:schemeClr val="tx1"/>
          </a:fontRef>
        </p:style>
      </p:cxnSp>
      <p:cxnSp>
        <p:nvCxnSpPr>
          <p:cNvPr id="88" name="Connettore diritto 87">
            <a:extLst>
              <a:ext uri="{FF2B5EF4-FFF2-40B4-BE49-F238E27FC236}">
                <a16:creationId xmlns:a16="http://schemas.microsoft.com/office/drawing/2014/main" id="{2AA0DEA1-69E6-D68D-2C39-09913C65AE05}"/>
              </a:ext>
            </a:extLst>
          </p:cNvPr>
          <p:cNvCxnSpPr>
            <a:cxnSpLocks/>
          </p:cNvCxnSpPr>
          <p:nvPr/>
        </p:nvCxnSpPr>
        <p:spPr>
          <a:xfrm>
            <a:off x="5879976" y="3952972"/>
            <a:ext cx="0" cy="268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Connettore diritto 88">
            <a:extLst>
              <a:ext uri="{FF2B5EF4-FFF2-40B4-BE49-F238E27FC236}">
                <a16:creationId xmlns:a16="http://schemas.microsoft.com/office/drawing/2014/main" id="{FC46F14D-8A6B-573E-A13D-B4B15CC5433F}"/>
              </a:ext>
            </a:extLst>
          </p:cNvPr>
          <p:cNvCxnSpPr>
            <a:cxnSpLocks/>
          </p:cNvCxnSpPr>
          <p:nvPr/>
        </p:nvCxnSpPr>
        <p:spPr>
          <a:xfrm>
            <a:off x="6032376" y="3952972"/>
            <a:ext cx="0" cy="268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Connettore 1 23">
            <a:extLst>
              <a:ext uri="{FF2B5EF4-FFF2-40B4-BE49-F238E27FC236}">
                <a16:creationId xmlns:a16="http://schemas.microsoft.com/office/drawing/2014/main" id="{B162EE66-A904-ED35-B54B-1DD5EB37A445}"/>
              </a:ext>
            </a:extLst>
          </p:cNvPr>
          <p:cNvCxnSpPr>
            <a:cxnSpLocks/>
          </p:cNvCxnSpPr>
          <p:nvPr/>
        </p:nvCxnSpPr>
        <p:spPr>
          <a:xfrm>
            <a:off x="5856506" y="4293096"/>
            <a:ext cx="190955" cy="0"/>
          </a:xfrm>
          <a:prstGeom prst="line">
            <a:avLst/>
          </a:prstGeom>
          <a:ln>
            <a:solidFill>
              <a:schemeClr val="tx1"/>
            </a:solidFill>
            <a:headEnd type="triangle" w="sm" len="sm"/>
            <a:tailEnd type="triangle" w="sm" len="sm"/>
          </a:ln>
        </p:spPr>
        <p:style>
          <a:lnRef idx="2">
            <a:schemeClr val="accent1"/>
          </a:lnRef>
          <a:fillRef idx="0">
            <a:schemeClr val="accent1"/>
          </a:fillRef>
          <a:effectRef idx="1">
            <a:schemeClr val="accent1"/>
          </a:effectRef>
          <a:fontRef idx="minor">
            <a:schemeClr val="tx1"/>
          </a:fontRef>
        </p:style>
      </p:cxnSp>
      <p:sp>
        <p:nvSpPr>
          <p:cNvPr id="92" name="CasellaDiTesto 91">
            <a:extLst>
              <a:ext uri="{FF2B5EF4-FFF2-40B4-BE49-F238E27FC236}">
                <a16:creationId xmlns:a16="http://schemas.microsoft.com/office/drawing/2014/main" id="{C92655D3-995B-1EAB-5F2C-4144AFD72684}"/>
              </a:ext>
            </a:extLst>
          </p:cNvPr>
          <p:cNvSpPr txBox="1"/>
          <p:nvPr/>
        </p:nvSpPr>
        <p:spPr>
          <a:xfrm>
            <a:off x="5649667" y="4319309"/>
            <a:ext cx="654815" cy="307777"/>
          </a:xfrm>
          <a:prstGeom prst="rect">
            <a:avLst/>
          </a:prstGeom>
          <a:noFill/>
        </p:spPr>
        <p:txBody>
          <a:bodyPr wrap="square" rtlCol="0">
            <a:spAutoFit/>
          </a:bodyPr>
          <a:lstStyle/>
          <a:p>
            <a:r>
              <a:rPr lang="en-US" sz="1400" b="1" dirty="0"/>
              <a:t>18mm</a:t>
            </a:r>
          </a:p>
        </p:txBody>
      </p:sp>
      <p:cxnSp>
        <p:nvCxnSpPr>
          <p:cNvPr id="93" name="Connettore 1 9">
            <a:extLst>
              <a:ext uri="{FF2B5EF4-FFF2-40B4-BE49-F238E27FC236}">
                <a16:creationId xmlns:a16="http://schemas.microsoft.com/office/drawing/2014/main" id="{40BD60C6-799E-7B10-CC2D-50761A7F2C50}"/>
              </a:ext>
            </a:extLst>
          </p:cNvPr>
          <p:cNvCxnSpPr>
            <a:cxnSpLocks/>
          </p:cNvCxnSpPr>
          <p:nvPr/>
        </p:nvCxnSpPr>
        <p:spPr>
          <a:xfrm>
            <a:off x="1199456" y="3865775"/>
            <a:ext cx="0" cy="100338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8716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GW in a Layered Plate (Time Domain)</a:t>
            </a:r>
          </a:p>
        </p:txBody>
      </p:sp>
      <p:pic>
        <p:nvPicPr>
          <p:cNvPr id="2" name="Immagine 1">
            <a:extLst>
              <a:ext uri="{FF2B5EF4-FFF2-40B4-BE49-F238E27FC236}">
                <a16:creationId xmlns:a16="http://schemas.microsoft.com/office/drawing/2014/main" id="{575E9EF4-23BD-6FD6-D309-F0A9ABE4DBF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200" y="1107846"/>
            <a:ext cx="4864829" cy="3178947"/>
          </a:xfrm>
          <a:prstGeom prst="rect">
            <a:avLst/>
          </a:prstGeom>
          <a:noFill/>
          <a:ln>
            <a:noFill/>
          </a:ln>
        </p:spPr>
      </p:pic>
      <p:cxnSp>
        <p:nvCxnSpPr>
          <p:cNvPr id="6" name="Connettore 1 7">
            <a:extLst>
              <a:ext uri="{FF2B5EF4-FFF2-40B4-BE49-F238E27FC236}">
                <a16:creationId xmlns:a16="http://schemas.microsoft.com/office/drawing/2014/main" id="{D500CFDA-7BE1-42BF-380B-C150C6DAC020}"/>
              </a:ext>
            </a:extLst>
          </p:cNvPr>
          <p:cNvCxnSpPr>
            <a:cxnSpLocks/>
          </p:cNvCxnSpPr>
          <p:nvPr/>
        </p:nvCxnSpPr>
        <p:spPr>
          <a:xfrm flipH="1">
            <a:off x="7425663" y="2602464"/>
            <a:ext cx="10079" cy="1014241"/>
          </a:xfrm>
          <a:prstGeom prst="line">
            <a:avLst/>
          </a:prstGeom>
          <a:ln w="6350">
            <a:solidFill>
              <a:schemeClr val="tx1"/>
            </a:solidFill>
            <a:prstDash val="lgDashDot"/>
          </a:ln>
        </p:spPr>
        <p:style>
          <a:lnRef idx="2">
            <a:schemeClr val="accent1"/>
          </a:lnRef>
          <a:fillRef idx="0">
            <a:schemeClr val="accent1"/>
          </a:fillRef>
          <a:effectRef idx="1">
            <a:schemeClr val="accent1"/>
          </a:effectRef>
          <a:fontRef idx="minor">
            <a:schemeClr val="tx1"/>
          </a:fontRef>
        </p:style>
      </p:cxnSp>
      <p:cxnSp>
        <p:nvCxnSpPr>
          <p:cNvPr id="7" name="Connettore 1 9">
            <a:extLst>
              <a:ext uri="{FF2B5EF4-FFF2-40B4-BE49-F238E27FC236}">
                <a16:creationId xmlns:a16="http://schemas.microsoft.com/office/drawing/2014/main" id="{5CEF20F5-2129-B98B-92AB-7A2EDAAC3CC4}"/>
              </a:ext>
            </a:extLst>
          </p:cNvPr>
          <p:cNvCxnSpPr>
            <a:cxnSpLocks/>
          </p:cNvCxnSpPr>
          <p:nvPr/>
        </p:nvCxnSpPr>
        <p:spPr>
          <a:xfrm>
            <a:off x="11487106" y="4829799"/>
            <a:ext cx="0" cy="133550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Connettore 1 10">
            <a:extLst>
              <a:ext uri="{FF2B5EF4-FFF2-40B4-BE49-F238E27FC236}">
                <a16:creationId xmlns:a16="http://schemas.microsoft.com/office/drawing/2014/main" id="{94271853-EFD4-35F3-51C9-7E13FBD8B01A}"/>
              </a:ext>
            </a:extLst>
          </p:cNvPr>
          <p:cNvCxnSpPr>
            <a:cxnSpLocks/>
          </p:cNvCxnSpPr>
          <p:nvPr/>
        </p:nvCxnSpPr>
        <p:spPr>
          <a:xfrm>
            <a:off x="11474246" y="2434117"/>
            <a:ext cx="0" cy="221234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Connettore 1 16">
            <a:extLst>
              <a:ext uri="{FF2B5EF4-FFF2-40B4-BE49-F238E27FC236}">
                <a16:creationId xmlns:a16="http://schemas.microsoft.com/office/drawing/2014/main" id="{4C35179D-A0E8-2F91-5853-B0E5D2C1F318}"/>
              </a:ext>
            </a:extLst>
          </p:cNvPr>
          <p:cNvCxnSpPr>
            <a:cxnSpLocks/>
          </p:cNvCxnSpPr>
          <p:nvPr/>
        </p:nvCxnSpPr>
        <p:spPr>
          <a:xfrm flipH="1">
            <a:off x="11487106" y="4829799"/>
            <a:ext cx="38096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Connettore 1 18">
            <a:extLst>
              <a:ext uri="{FF2B5EF4-FFF2-40B4-BE49-F238E27FC236}">
                <a16:creationId xmlns:a16="http://schemas.microsoft.com/office/drawing/2014/main" id="{4C34B7C9-4322-BD77-A300-323F395F8BE1}"/>
              </a:ext>
            </a:extLst>
          </p:cNvPr>
          <p:cNvCxnSpPr>
            <a:cxnSpLocks/>
          </p:cNvCxnSpPr>
          <p:nvPr/>
        </p:nvCxnSpPr>
        <p:spPr>
          <a:xfrm flipH="1">
            <a:off x="11487106" y="4657079"/>
            <a:ext cx="38096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Connettore 1 29">
            <a:extLst>
              <a:ext uri="{FF2B5EF4-FFF2-40B4-BE49-F238E27FC236}">
                <a16:creationId xmlns:a16="http://schemas.microsoft.com/office/drawing/2014/main" id="{3A541480-3227-904F-5A74-E03842A64673}"/>
              </a:ext>
            </a:extLst>
          </p:cNvPr>
          <p:cNvCxnSpPr>
            <a:cxnSpLocks/>
          </p:cNvCxnSpPr>
          <p:nvPr/>
        </p:nvCxnSpPr>
        <p:spPr>
          <a:xfrm>
            <a:off x="7422383" y="2514587"/>
            <a:ext cx="4051863" cy="0"/>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14" name="Connettore 1 32">
            <a:extLst>
              <a:ext uri="{FF2B5EF4-FFF2-40B4-BE49-F238E27FC236}">
                <a16:creationId xmlns:a16="http://schemas.microsoft.com/office/drawing/2014/main" id="{9AB89C76-38CE-FF0F-F4A3-8D99BED90E1A}"/>
              </a:ext>
            </a:extLst>
          </p:cNvPr>
          <p:cNvCxnSpPr>
            <a:cxnSpLocks/>
          </p:cNvCxnSpPr>
          <p:nvPr/>
        </p:nvCxnSpPr>
        <p:spPr>
          <a:xfrm>
            <a:off x="3395690" y="5811842"/>
            <a:ext cx="8091416" cy="0"/>
          </a:xfrm>
          <a:prstGeom prst="line">
            <a:avLst/>
          </a:prstGeom>
          <a:ln>
            <a:solidFill>
              <a:schemeClr val="tx1"/>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cxnSp>
        <p:nvCxnSpPr>
          <p:cNvPr id="18" name="Connettore 1 34">
            <a:extLst>
              <a:ext uri="{FF2B5EF4-FFF2-40B4-BE49-F238E27FC236}">
                <a16:creationId xmlns:a16="http://schemas.microsoft.com/office/drawing/2014/main" id="{90CE5021-D162-F058-F1CD-8EBCCF32A797}"/>
              </a:ext>
            </a:extLst>
          </p:cNvPr>
          <p:cNvCxnSpPr>
            <a:cxnSpLocks/>
          </p:cNvCxnSpPr>
          <p:nvPr/>
        </p:nvCxnSpPr>
        <p:spPr>
          <a:xfrm>
            <a:off x="11762302" y="3906845"/>
            <a:ext cx="0" cy="759194"/>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19" name="Connettore 1 37">
            <a:extLst>
              <a:ext uri="{FF2B5EF4-FFF2-40B4-BE49-F238E27FC236}">
                <a16:creationId xmlns:a16="http://schemas.microsoft.com/office/drawing/2014/main" id="{E5066F0C-271B-1853-0A5C-D04D3EE3B782}"/>
              </a:ext>
            </a:extLst>
          </p:cNvPr>
          <p:cNvCxnSpPr>
            <a:cxnSpLocks/>
          </p:cNvCxnSpPr>
          <p:nvPr/>
        </p:nvCxnSpPr>
        <p:spPr>
          <a:xfrm>
            <a:off x="11762302" y="4673413"/>
            <a:ext cx="0" cy="16534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Connettore 1 40">
            <a:extLst>
              <a:ext uri="{FF2B5EF4-FFF2-40B4-BE49-F238E27FC236}">
                <a16:creationId xmlns:a16="http://schemas.microsoft.com/office/drawing/2014/main" id="{FF9BDB39-771E-29C0-6E95-35B372CBA93E}"/>
              </a:ext>
            </a:extLst>
          </p:cNvPr>
          <p:cNvCxnSpPr>
            <a:cxnSpLocks/>
          </p:cNvCxnSpPr>
          <p:nvPr/>
        </p:nvCxnSpPr>
        <p:spPr>
          <a:xfrm>
            <a:off x="11762302" y="4838759"/>
            <a:ext cx="0" cy="423125"/>
          </a:xfrm>
          <a:prstGeom prst="line">
            <a:avLst/>
          </a:prstGeom>
          <a:ln>
            <a:solidFill>
              <a:schemeClr val="tx1"/>
            </a:solidFill>
            <a:headEnd type="arrow" w="med" len="med"/>
            <a:tailEnd type="none" w="med" len="med"/>
          </a:ln>
        </p:spPr>
        <p:style>
          <a:lnRef idx="2">
            <a:schemeClr val="accent1"/>
          </a:lnRef>
          <a:fillRef idx="0">
            <a:schemeClr val="accent1"/>
          </a:fillRef>
          <a:effectRef idx="1">
            <a:schemeClr val="accent1"/>
          </a:effectRef>
          <a:fontRef idx="minor">
            <a:schemeClr val="tx1"/>
          </a:fontRef>
        </p:style>
      </p:cxnSp>
      <p:sp>
        <p:nvSpPr>
          <p:cNvPr id="35" name="CasellaDiTesto 34">
            <a:extLst>
              <a:ext uri="{FF2B5EF4-FFF2-40B4-BE49-F238E27FC236}">
                <a16:creationId xmlns:a16="http://schemas.microsoft.com/office/drawing/2014/main" id="{9FB20791-6EF8-6909-2E71-0067E6895D54}"/>
              </a:ext>
            </a:extLst>
          </p:cNvPr>
          <p:cNvSpPr txBox="1"/>
          <p:nvPr/>
        </p:nvSpPr>
        <p:spPr>
          <a:xfrm rot="5400000">
            <a:off x="11592203" y="4070569"/>
            <a:ext cx="653144" cy="307777"/>
          </a:xfrm>
          <a:prstGeom prst="rect">
            <a:avLst/>
          </a:prstGeom>
          <a:noFill/>
        </p:spPr>
        <p:txBody>
          <a:bodyPr wrap="square" rtlCol="0">
            <a:spAutoFit/>
          </a:bodyPr>
          <a:lstStyle/>
          <a:p>
            <a:r>
              <a:rPr lang="en-US" sz="1400" b="1" dirty="0"/>
              <a:t>3 mm</a:t>
            </a:r>
          </a:p>
        </p:txBody>
      </p:sp>
      <p:sp>
        <p:nvSpPr>
          <p:cNvPr id="39" name="CasellaDiTesto 38">
            <a:extLst>
              <a:ext uri="{FF2B5EF4-FFF2-40B4-BE49-F238E27FC236}">
                <a16:creationId xmlns:a16="http://schemas.microsoft.com/office/drawing/2014/main" id="{41A87F16-B714-E09E-E25A-A2700F4343AD}"/>
              </a:ext>
            </a:extLst>
          </p:cNvPr>
          <p:cNvSpPr txBox="1"/>
          <p:nvPr/>
        </p:nvSpPr>
        <p:spPr>
          <a:xfrm>
            <a:off x="3481324" y="5529523"/>
            <a:ext cx="8091411" cy="307777"/>
          </a:xfrm>
          <a:prstGeom prst="rect">
            <a:avLst/>
          </a:prstGeom>
          <a:noFill/>
        </p:spPr>
        <p:txBody>
          <a:bodyPr wrap="square" rtlCol="0">
            <a:spAutoFit/>
          </a:bodyPr>
          <a:lstStyle/>
          <a:p>
            <a:pPr algn="ctr"/>
            <a:r>
              <a:rPr lang="en-US" sz="1400" b="1" dirty="0"/>
              <a:t>1000 mm</a:t>
            </a:r>
          </a:p>
        </p:txBody>
      </p:sp>
      <p:cxnSp>
        <p:nvCxnSpPr>
          <p:cNvPr id="40" name="Connettore 2 39">
            <a:extLst>
              <a:ext uri="{FF2B5EF4-FFF2-40B4-BE49-F238E27FC236}">
                <a16:creationId xmlns:a16="http://schemas.microsoft.com/office/drawing/2014/main" id="{CED9DC12-0200-8400-2944-67A4C5C3AF05}"/>
              </a:ext>
            </a:extLst>
          </p:cNvPr>
          <p:cNvCxnSpPr>
            <a:cxnSpLocks/>
          </p:cNvCxnSpPr>
          <p:nvPr/>
        </p:nvCxnSpPr>
        <p:spPr>
          <a:xfrm>
            <a:off x="7422383" y="3670606"/>
            <a:ext cx="0" cy="844098"/>
          </a:xfrm>
          <a:prstGeom prst="straightConnector1">
            <a:avLst/>
          </a:prstGeom>
          <a:ln w="57150">
            <a:solidFill>
              <a:srgbClr val="0070C0"/>
            </a:solidFill>
            <a:tailEnd type="triangle"/>
          </a:ln>
        </p:spPr>
        <p:style>
          <a:lnRef idx="2">
            <a:schemeClr val="accent1"/>
          </a:lnRef>
          <a:fillRef idx="0">
            <a:schemeClr val="accent1"/>
          </a:fillRef>
          <a:effectRef idx="1">
            <a:schemeClr val="accent1"/>
          </a:effectRef>
          <a:fontRef idx="minor">
            <a:schemeClr val="tx1"/>
          </a:fontRef>
        </p:style>
      </p:cxnSp>
      <p:sp>
        <p:nvSpPr>
          <p:cNvPr id="41" name="CasellaDiTesto 40">
            <a:extLst>
              <a:ext uri="{FF2B5EF4-FFF2-40B4-BE49-F238E27FC236}">
                <a16:creationId xmlns:a16="http://schemas.microsoft.com/office/drawing/2014/main" id="{8571EDB5-969B-4494-EE79-1AB34FC845F5}"/>
              </a:ext>
            </a:extLst>
          </p:cNvPr>
          <p:cNvSpPr txBox="1"/>
          <p:nvPr/>
        </p:nvSpPr>
        <p:spPr>
          <a:xfrm>
            <a:off x="5935943" y="3380947"/>
            <a:ext cx="1319215" cy="369332"/>
          </a:xfrm>
          <a:prstGeom prst="rect">
            <a:avLst/>
          </a:prstGeom>
          <a:noFill/>
        </p:spPr>
        <p:txBody>
          <a:bodyPr wrap="square" rtlCol="0">
            <a:spAutoFit/>
          </a:bodyPr>
          <a:lstStyle/>
          <a:p>
            <a:r>
              <a:rPr lang="en-US" b="1" dirty="0">
                <a:solidFill>
                  <a:srgbClr val="0070C0"/>
                </a:solidFill>
              </a:rPr>
              <a:t>F (</a:t>
            </a:r>
            <a:r>
              <a:rPr lang="en-US" b="1" i="1" dirty="0">
                <a:solidFill>
                  <a:srgbClr val="0070C0"/>
                </a:solidFill>
              </a:rPr>
              <a:t>t</a:t>
            </a:r>
            <a:r>
              <a:rPr lang="en-US" b="1" dirty="0">
                <a:solidFill>
                  <a:srgbClr val="0070C0"/>
                </a:solidFill>
              </a:rPr>
              <a:t>) 200kHz</a:t>
            </a:r>
          </a:p>
        </p:txBody>
      </p:sp>
      <p:sp>
        <p:nvSpPr>
          <p:cNvPr id="42" name="Rettangolo 41">
            <a:extLst>
              <a:ext uri="{FF2B5EF4-FFF2-40B4-BE49-F238E27FC236}">
                <a16:creationId xmlns:a16="http://schemas.microsoft.com/office/drawing/2014/main" id="{6E68E9A4-78F6-8CD7-27F0-49141DDC9BAF}"/>
              </a:ext>
            </a:extLst>
          </p:cNvPr>
          <p:cNvSpPr/>
          <p:nvPr/>
        </p:nvSpPr>
        <p:spPr>
          <a:xfrm>
            <a:off x="3408001" y="4664453"/>
            <a:ext cx="8079100" cy="15253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e 44">
            <a:extLst>
              <a:ext uri="{FF2B5EF4-FFF2-40B4-BE49-F238E27FC236}">
                <a16:creationId xmlns:a16="http://schemas.microsoft.com/office/drawing/2014/main" id="{177DDA0D-2519-2764-0993-F0BC1E9323AA}"/>
              </a:ext>
            </a:extLst>
          </p:cNvPr>
          <p:cNvSpPr/>
          <p:nvPr/>
        </p:nvSpPr>
        <p:spPr>
          <a:xfrm>
            <a:off x="11423550" y="4636953"/>
            <a:ext cx="45719" cy="47625"/>
          </a:xfrm>
          <a:prstGeom prst="ellipse">
            <a:avLst/>
          </a:prstGeom>
          <a:solidFill>
            <a:srgbClr val="FFFF00"/>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CasellaDiTesto 58">
            <a:extLst>
              <a:ext uri="{FF2B5EF4-FFF2-40B4-BE49-F238E27FC236}">
                <a16:creationId xmlns:a16="http://schemas.microsoft.com/office/drawing/2014/main" id="{4CE7EA33-CD47-6578-0455-836DB693CB82}"/>
              </a:ext>
            </a:extLst>
          </p:cNvPr>
          <p:cNvSpPr txBox="1"/>
          <p:nvPr/>
        </p:nvSpPr>
        <p:spPr>
          <a:xfrm>
            <a:off x="4167216" y="4317548"/>
            <a:ext cx="4039545" cy="307777"/>
          </a:xfrm>
          <a:prstGeom prst="rect">
            <a:avLst/>
          </a:prstGeom>
          <a:noFill/>
        </p:spPr>
        <p:txBody>
          <a:bodyPr wrap="square" rtlCol="0">
            <a:spAutoFit/>
          </a:bodyPr>
          <a:lstStyle/>
          <a:p>
            <a:pPr algn="ctr"/>
            <a:r>
              <a:rPr lang="en-US" sz="1400" b="1" dirty="0"/>
              <a:t>Aluminum Alloy</a:t>
            </a:r>
          </a:p>
        </p:txBody>
      </p:sp>
      <p:sp>
        <p:nvSpPr>
          <p:cNvPr id="64" name="Rettangolo 63">
            <a:extLst>
              <a:ext uri="{FF2B5EF4-FFF2-40B4-BE49-F238E27FC236}">
                <a16:creationId xmlns:a16="http://schemas.microsoft.com/office/drawing/2014/main" id="{9655E18B-81BF-C661-043C-304F4A1CB514}"/>
              </a:ext>
            </a:extLst>
          </p:cNvPr>
          <p:cNvSpPr/>
          <p:nvPr/>
        </p:nvSpPr>
        <p:spPr>
          <a:xfrm>
            <a:off x="8344362" y="4580451"/>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7" name="CasellaDiTesto 76">
            <a:extLst>
              <a:ext uri="{FF2B5EF4-FFF2-40B4-BE49-F238E27FC236}">
                <a16:creationId xmlns:a16="http://schemas.microsoft.com/office/drawing/2014/main" id="{D62D6FDB-7271-7FF6-C8F5-C3DF83C71083}"/>
              </a:ext>
            </a:extLst>
          </p:cNvPr>
          <p:cNvSpPr txBox="1"/>
          <p:nvPr/>
        </p:nvSpPr>
        <p:spPr>
          <a:xfrm>
            <a:off x="8184232" y="4120761"/>
            <a:ext cx="319088" cy="461665"/>
          </a:xfrm>
          <a:prstGeom prst="rect">
            <a:avLst/>
          </a:prstGeom>
          <a:noFill/>
        </p:spPr>
        <p:txBody>
          <a:bodyPr wrap="square" rtlCol="0">
            <a:spAutoFit/>
          </a:bodyPr>
          <a:lstStyle/>
          <a:p>
            <a:r>
              <a:rPr lang="en-US" sz="2400" b="1" dirty="0"/>
              <a:t>4</a:t>
            </a:r>
          </a:p>
        </p:txBody>
      </p:sp>
      <p:cxnSp>
        <p:nvCxnSpPr>
          <p:cNvPr id="86" name="Connettore 1 9">
            <a:extLst>
              <a:ext uri="{FF2B5EF4-FFF2-40B4-BE49-F238E27FC236}">
                <a16:creationId xmlns:a16="http://schemas.microsoft.com/office/drawing/2014/main" id="{6890CFC0-66FA-941E-CFDD-8A51BE1011CB}"/>
              </a:ext>
            </a:extLst>
          </p:cNvPr>
          <p:cNvCxnSpPr>
            <a:cxnSpLocks/>
          </p:cNvCxnSpPr>
          <p:nvPr/>
        </p:nvCxnSpPr>
        <p:spPr>
          <a:xfrm>
            <a:off x="3404373" y="4751562"/>
            <a:ext cx="0" cy="100338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87" name="CasellaDiTesto 86">
            <a:extLst>
              <a:ext uri="{FF2B5EF4-FFF2-40B4-BE49-F238E27FC236}">
                <a16:creationId xmlns:a16="http://schemas.microsoft.com/office/drawing/2014/main" id="{66B43D94-E292-1449-B68A-BC861FB55883}"/>
              </a:ext>
            </a:extLst>
          </p:cNvPr>
          <p:cNvSpPr txBox="1"/>
          <p:nvPr/>
        </p:nvSpPr>
        <p:spPr>
          <a:xfrm>
            <a:off x="11080811" y="4138868"/>
            <a:ext cx="268697" cy="461665"/>
          </a:xfrm>
          <a:prstGeom prst="rect">
            <a:avLst/>
          </a:prstGeom>
          <a:noFill/>
        </p:spPr>
        <p:txBody>
          <a:bodyPr wrap="square" rtlCol="0">
            <a:spAutoFit/>
          </a:bodyPr>
          <a:lstStyle/>
          <a:p>
            <a:r>
              <a:rPr lang="en-US" sz="2400" b="1" dirty="0"/>
              <a:t>B</a:t>
            </a:r>
          </a:p>
        </p:txBody>
      </p:sp>
      <p:sp>
        <p:nvSpPr>
          <p:cNvPr id="91" name="CasellaDiTesto 90">
            <a:extLst>
              <a:ext uri="{FF2B5EF4-FFF2-40B4-BE49-F238E27FC236}">
                <a16:creationId xmlns:a16="http://schemas.microsoft.com/office/drawing/2014/main" id="{00DC1093-99F2-DD15-AB1D-299B530CDA88}"/>
              </a:ext>
            </a:extLst>
          </p:cNvPr>
          <p:cNvSpPr txBox="1"/>
          <p:nvPr/>
        </p:nvSpPr>
        <p:spPr>
          <a:xfrm>
            <a:off x="2999656" y="4768833"/>
            <a:ext cx="319088" cy="461665"/>
          </a:xfrm>
          <a:prstGeom prst="rect">
            <a:avLst/>
          </a:prstGeom>
          <a:noFill/>
        </p:spPr>
        <p:txBody>
          <a:bodyPr wrap="square" rtlCol="0">
            <a:spAutoFit/>
          </a:bodyPr>
          <a:lstStyle/>
          <a:p>
            <a:r>
              <a:rPr lang="en-US" sz="2400" b="1" dirty="0"/>
              <a:t>A</a:t>
            </a:r>
          </a:p>
        </p:txBody>
      </p:sp>
      <p:sp>
        <p:nvSpPr>
          <p:cNvPr id="94" name="CasellaDiTesto 93">
            <a:extLst>
              <a:ext uri="{FF2B5EF4-FFF2-40B4-BE49-F238E27FC236}">
                <a16:creationId xmlns:a16="http://schemas.microsoft.com/office/drawing/2014/main" id="{F9E57A23-0E1F-5070-7DEB-B67676958768}"/>
              </a:ext>
            </a:extLst>
          </p:cNvPr>
          <p:cNvSpPr txBox="1"/>
          <p:nvPr/>
        </p:nvSpPr>
        <p:spPr>
          <a:xfrm>
            <a:off x="1168400" y="1095127"/>
            <a:ext cx="319088" cy="461665"/>
          </a:xfrm>
          <a:prstGeom prst="rect">
            <a:avLst/>
          </a:prstGeom>
          <a:noFill/>
        </p:spPr>
        <p:txBody>
          <a:bodyPr wrap="square" rtlCol="0">
            <a:spAutoFit/>
          </a:bodyPr>
          <a:lstStyle/>
          <a:p>
            <a:r>
              <a:rPr lang="en-US" sz="2400" b="1" dirty="0"/>
              <a:t>4</a:t>
            </a:r>
          </a:p>
        </p:txBody>
      </p:sp>
      <p:sp>
        <p:nvSpPr>
          <p:cNvPr id="95" name="CasellaDiTesto 94">
            <a:extLst>
              <a:ext uri="{FF2B5EF4-FFF2-40B4-BE49-F238E27FC236}">
                <a16:creationId xmlns:a16="http://schemas.microsoft.com/office/drawing/2014/main" id="{5EEA374D-FB3B-2697-4C82-CF1D2E4BF1EB}"/>
              </a:ext>
            </a:extLst>
          </p:cNvPr>
          <p:cNvSpPr txBox="1"/>
          <p:nvPr/>
        </p:nvSpPr>
        <p:spPr>
          <a:xfrm>
            <a:off x="1919536" y="1124744"/>
            <a:ext cx="319088" cy="461665"/>
          </a:xfrm>
          <a:prstGeom prst="rect">
            <a:avLst/>
          </a:prstGeom>
          <a:noFill/>
        </p:spPr>
        <p:txBody>
          <a:bodyPr wrap="square" rtlCol="0">
            <a:spAutoFit/>
          </a:bodyPr>
          <a:lstStyle/>
          <a:p>
            <a:r>
              <a:rPr lang="en-US" sz="2400" b="1" dirty="0"/>
              <a:t>B</a:t>
            </a:r>
          </a:p>
        </p:txBody>
      </p:sp>
      <p:sp>
        <p:nvSpPr>
          <p:cNvPr id="96" name="CasellaDiTesto 95">
            <a:extLst>
              <a:ext uri="{FF2B5EF4-FFF2-40B4-BE49-F238E27FC236}">
                <a16:creationId xmlns:a16="http://schemas.microsoft.com/office/drawing/2014/main" id="{C358570B-0365-1531-3FC0-554AAFC11CF4}"/>
              </a:ext>
            </a:extLst>
          </p:cNvPr>
          <p:cNvSpPr txBox="1"/>
          <p:nvPr/>
        </p:nvSpPr>
        <p:spPr>
          <a:xfrm>
            <a:off x="2464544" y="1340768"/>
            <a:ext cx="319088" cy="461665"/>
          </a:xfrm>
          <a:prstGeom prst="rect">
            <a:avLst/>
          </a:prstGeom>
          <a:noFill/>
        </p:spPr>
        <p:txBody>
          <a:bodyPr wrap="square" rtlCol="0">
            <a:spAutoFit/>
          </a:bodyPr>
          <a:lstStyle/>
          <a:p>
            <a:r>
              <a:rPr lang="en-US" sz="2400" b="1" dirty="0"/>
              <a:t>A</a:t>
            </a:r>
          </a:p>
        </p:txBody>
      </p:sp>
      <p:cxnSp>
        <p:nvCxnSpPr>
          <p:cNvPr id="97" name="Connettore 1 29">
            <a:extLst>
              <a:ext uri="{FF2B5EF4-FFF2-40B4-BE49-F238E27FC236}">
                <a16:creationId xmlns:a16="http://schemas.microsoft.com/office/drawing/2014/main" id="{CABBD59B-7FEE-97CE-8B0C-434F78A9D68D}"/>
              </a:ext>
            </a:extLst>
          </p:cNvPr>
          <p:cNvCxnSpPr>
            <a:cxnSpLocks/>
          </p:cNvCxnSpPr>
          <p:nvPr/>
        </p:nvCxnSpPr>
        <p:spPr>
          <a:xfrm>
            <a:off x="8462763" y="3020467"/>
            <a:ext cx="3053252" cy="20174"/>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99" name="Connettore 1 7">
            <a:extLst>
              <a:ext uri="{FF2B5EF4-FFF2-40B4-BE49-F238E27FC236}">
                <a16:creationId xmlns:a16="http://schemas.microsoft.com/office/drawing/2014/main" id="{D2086C09-0074-602A-8910-BC58BB91B48B}"/>
              </a:ext>
            </a:extLst>
          </p:cNvPr>
          <p:cNvCxnSpPr>
            <a:cxnSpLocks/>
          </p:cNvCxnSpPr>
          <p:nvPr/>
        </p:nvCxnSpPr>
        <p:spPr>
          <a:xfrm flipH="1">
            <a:off x="8462185" y="3106520"/>
            <a:ext cx="10079" cy="1014241"/>
          </a:xfrm>
          <a:prstGeom prst="line">
            <a:avLst/>
          </a:prstGeom>
          <a:ln w="6350">
            <a:solidFill>
              <a:schemeClr val="tx1"/>
            </a:solidFill>
            <a:prstDash val="lgDashDot"/>
          </a:ln>
        </p:spPr>
        <p:style>
          <a:lnRef idx="2">
            <a:schemeClr val="accent1"/>
          </a:lnRef>
          <a:fillRef idx="0">
            <a:schemeClr val="accent1"/>
          </a:fillRef>
          <a:effectRef idx="1">
            <a:schemeClr val="accent1"/>
          </a:effectRef>
          <a:fontRef idx="minor">
            <a:schemeClr val="tx1"/>
          </a:fontRef>
        </p:style>
      </p:cxnSp>
      <p:sp>
        <p:nvSpPr>
          <p:cNvPr id="101" name="CasellaDiTesto 100">
            <a:extLst>
              <a:ext uri="{FF2B5EF4-FFF2-40B4-BE49-F238E27FC236}">
                <a16:creationId xmlns:a16="http://schemas.microsoft.com/office/drawing/2014/main" id="{61E4D2DC-ED47-B58E-7EFF-FE8C028E29C9}"/>
              </a:ext>
            </a:extLst>
          </p:cNvPr>
          <p:cNvSpPr txBox="1"/>
          <p:nvPr/>
        </p:nvSpPr>
        <p:spPr>
          <a:xfrm>
            <a:off x="6400314" y="2156737"/>
            <a:ext cx="6096000" cy="369332"/>
          </a:xfrm>
          <a:prstGeom prst="rect">
            <a:avLst/>
          </a:prstGeom>
          <a:noFill/>
        </p:spPr>
        <p:txBody>
          <a:bodyPr wrap="square">
            <a:spAutoFit/>
          </a:bodyPr>
          <a:lstStyle/>
          <a:p>
            <a:pPr algn="ctr"/>
            <a:r>
              <a:rPr lang="en-US" b="1" dirty="0"/>
              <a:t>5</a:t>
            </a:r>
            <a:r>
              <a:rPr lang="en-US" sz="1800" b="1" dirty="0"/>
              <a:t>00 mm</a:t>
            </a:r>
          </a:p>
        </p:txBody>
      </p:sp>
      <p:cxnSp>
        <p:nvCxnSpPr>
          <p:cNvPr id="103" name="Connettore 2 102">
            <a:extLst>
              <a:ext uri="{FF2B5EF4-FFF2-40B4-BE49-F238E27FC236}">
                <a16:creationId xmlns:a16="http://schemas.microsoft.com/office/drawing/2014/main" id="{ABF24CD7-8BF5-E1EF-F606-EE7698653CB3}"/>
              </a:ext>
            </a:extLst>
          </p:cNvPr>
          <p:cNvCxnSpPr/>
          <p:nvPr/>
        </p:nvCxnSpPr>
        <p:spPr>
          <a:xfrm>
            <a:off x="7475102" y="3184657"/>
            <a:ext cx="98708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 name="CasellaDiTesto 103">
            <a:extLst>
              <a:ext uri="{FF2B5EF4-FFF2-40B4-BE49-F238E27FC236}">
                <a16:creationId xmlns:a16="http://schemas.microsoft.com/office/drawing/2014/main" id="{D077D784-1068-45DB-6FED-F744BA980E17}"/>
              </a:ext>
            </a:extLst>
          </p:cNvPr>
          <p:cNvSpPr txBox="1"/>
          <p:nvPr/>
        </p:nvSpPr>
        <p:spPr>
          <a:xfrm>
            <a:off x="7824192" y="2795000"/>
            <a:ext cx="319088" cy="461665"/>
          </a:xfrm>
          <a:prstGeom prst="rect">
            <a:avLst/>
          </a:prstGeom>
          <a:noFill/>
        </p:spPr>
        <p:txBody>
          <a:bodyPr wrap="square" rtlCol="0">
            <a:spAutoFit/>
          </a:bodyPr>
          <a:lstStyle/>
          <a:p>
            <a:r>
              <a:rPr lang="en-US" sz="2400" b="1" dirty="0"/>
              <a:t>d</a:t>
            </a:r>
          </a:p>
        </p:txBody>
      </p:sp>
      <p:cxnSp>
        <p:nvCxnSpPr>
          <p:cNvPr id="105" name="Connettore 2 104">
            <a:extLst>
              <a:ext uri="{FF2B5EF4-FFF2-40B4-BE49-F238E27FC236}">
                <a16:creationId xmlns:a16="http://schemas.microsoft.com/office/drawing/2014/main" id="{3747B152-7024-0B88-56F4-EB621F2B3983}"/>
              </a:ext>
            </a:extLst>
          </p:cNvPr>
          <p:cNvCxnSpPr>
            <a:cxnSpLocks/>
          </p:cNvCxnSpPr>
          <p:nvPr/>
        </p:nvCxnSpPr>
        <p:spPr>
          <a:xfrm flipV="1">
            <a:off x="7464152" y="3463397"/>
            <a:ext cx="3959398" cy="92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8" name="Connettore 2 107">
            <a:extLst>
              <a:ext uri="{FF2B5EF4-FFF2-40B4-BE49-F238E27FC236}">
                <a16:creationId xmlns:a16="http://schemas.microsoft.com/office/drawing/2014/main" id="{F0C5649B-D75B-A218-B6A6-A43BC1778CD4}"/>
              </a:ext>
            </a:extLst>
          </p:cNvPr>
          <p:cNvCxnSpPr/>
          <p:nvPr/>
        </p:nvCxnSpPr>
        <p:spPr>
          <a:xfrm flipH="1">
            <a:off x="8544272" y="3670606"/>
            <a:ext cx="280727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9" name="CasellaDiTesto 108">
            <a:extLst>
              <a:ext uri="{FF2B5EF4-FFF2-40B4-BE49-F238E27FC236}">
                <a16:creationId xmlns:a16="http://schemas.microsoft.com/office/drawing/2014/main" id="{2C632562-FDDA-8E66-7D54-B035BB0EBE19}"/>
              </a:ext>
            </a:extLst>
          </p:cNvPr>
          <p:cNvSpPr txBox="1"/>
          <p:nvPr/>
        </p:nvSpPr>
        <p:spPr>
          <a:xfrm>
            <a:off x="9233296" y="3616705"/>
            <a:ext cx="670226" cy="461665"/>
          </a:xfrm>
          <a:prstGeom prst="rect">
            <a:avLst/>
          </a:prstGeom>
          <a:noFill/>
        </p:spPr>
        <p:txBody>
          <a:bodyPr wrap="square" rtlCol="0">
            <a:spAutoFit/>
          </a:bodyPr>
          <a:lstStyle/>
          <a:p>
            <a:r>
              <a:rPr lang="en-US" sz="2400" b="1" dirty="0"/>
              <a:t>4d</a:t>
            </a:r>
          </a:p>
        </p:txBody>
      </p:sp>
      <p:cxnSp>
        <p:nvCxnSpPr>
          <p:cNvPr id="110" name="Connettore 2 109">
            <a:extLst>
              <a:ext uri="{FF2B5EF4-FFF2-40B4-BE49-F238E27FC236}">
                <a16:creationId xmlns:a16="http://schemas.microsoft.com/office/drawing/2014/main" id="{BC661D85-3746-1641-2969-1E4A73738F0F}"/>
              </a:ext>
            </a:extLst>
          </p:cNvPr>
          <p:cNvCxnSpPr>
            <a:cxnSpLocks/>
          </p:cNvCxnSpPr>
          <p:nvPr/>
        </p:nvCxnSpPr>
        <p:spPr>
          <a:xfrm flipV="1">
            <a:off x="3529427" y="5185286"/>
            <a:ext cx="4942837" cy="33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6" name="Connettore 2 115">
            <a:extLst>
              <a:ext uri="{FF2B5EF4-FFF2-40B4-BE49-F238E27FC236}">
                <a16:creationId xmlns:a16="http://schemas.microsoft.com/office/drawing/2014/main" id="{348F70D7-7FB5-82D1-6B68-DB679A0E75AF}"/>
              </a:ext>
            </a:extLst>
          </p:cNvPr>
          <p:cNvCxnSpPr/>
          <p:nvPr/>
        </p:nvCxnSpPr>
        <p:spPr>
          <a:xfrm flipH="1" flipV="1">
            <a:off x="3490003" y="4897516"/>
            <a:ext cx="3974149" cy="25713"/>
          </a:xfrm>
          <a:prstGeom prst="straightConnector1">
            <a:avLst/>
          </a:prstGeom>
          <a:ln>
            <a:headEnd type="none"/>
            <a:tailEnd type="triangle"/>
          </a:ln>
        </p:spPr>
        <p:style>
          <a:lnRef idx="1">
            <a:schemeClr val="accent1"/>
          </a:lnRef>
          <a:fillRef idx="0">
            <a:schemeClr val="accent1"/>
          </a:fillRef>
          <a:effectRef idx="0">
            <a:schemeClr val="accent1"/>
          </a:effectRef>
          <a:fontRef idx="minor">
            <a:schemeClr val="tx1"/>
          </a:fontRef>
        </p:style>
      </p:cxnSp>
      <p:sp>
        <p:nvSpPr>
          <p:cNvPr id="117" name="CasellaDiTesto 116">
            <a:extLst>
              <a:ext uri="{FF2B5EF4-FFF2-40B4-BE49-F238E27FC236}">
                <a16:creationId xmlns:a16="http://schemas.microsoft.com/office/drawing/2014/main" id="{114097EF-52C7-D03D-5B3E-E2E1B511BC58}"/>
              </a:ext>
            </a:extLst>
          </p:cNvPr>
          <p:cNvSpPr txBox="1"/>
          <p:nvPr/>
        </p:nvSpPr>
        <p:spPr>
          <a:xfrm>
            <a:off x="7608168" y="4768833"/>
            <a:ext cx="670226" cy="461665"/>
          </a:xfrm>
          <a:prstGeom prst="rect">
            <a:avLst/>
          </a:prstGeom>
          <a:noFill/>
        </p:spPr>
        <p:txBody>
          <a:bodyPr wrap="square" rtlCol="0">
            <a:spAutoFit/>
          </a:bodyPr>
          <a:lstStyle/>
          <a:p>
            <a:r>
              <a:rPr lang="en-US" sz="2400" b="1" dirty="0"/>
              <a:t>4d</a:t>
            </a:r>
          </a:p>
        </p:txBody>
      </p:sp>
      <p:pic>
        <p:nvPicPr>
          <p:cNvPr id="4" name="Immagine 3">
            <a:extLst>
              <a:ext uri="{FF2B5EF4-FFF2-40B4-BE49-F238E27FC236}">
                <a16:creationId xmlns:a16="http://schemas.microsoft.com/office/drawing/2014/main" id="{5F48B3FC-7005-62B9-D614-479982B1E68D}"/>
              </a:ext>
            </a:extLst>
          </p:cNvPr>
          <p:cNvPicPr>
            <a:picLocks noChangeAspect="1"/>
          </p:cNvPicPr>
          <p:nvPr/>
        </p:nvPicPr>
        <p:blipFill rotWithShape="1">
          <a:blip r:embed="rId4"/>
          <a:srcRect t="30952" r="10151" b="7526"/>
          <a:stretch/>
        </p:blipFill>
        <p:spPr>
          <a:xfrm>
            <a:off x="6287318" y="3714672"/>
            <a:ext cx="1086989" cy="447263"/>
          </a:xfrm>
          <a:prstGeom prst="rect">
            <a:avLst/>
          </a:prstGeom>
        </p:spPr>
      </p:pic>
      <p:sp>
        <p:nvSpPr>
          <p:cNvPr id="5" name="CasellaDiTesto 4">
            <a:extLst>
              <a:ext uri="{FF2B5EF4-FFF2-40B4-BE49-F238E27FC236}">
                <a16:creationId xmlns:a16="http://schemas.microsoft.com/office/drawing/2014/main" id="{74734A02-2B2B-E69F-5F4D-3C8F44F654DD}"/>
              </a:ext>
            </a:extLst>
          </p:cNvPr>
          <p:cNvSpPr txBox="1"/>
          <p:nvPr/>
        </p:nvSpPr>
        <p:spPr>
          <a:xfrm>
            <a:off x="1703512" y="3203684"/>
            <a:ext cx="1319215" cy="369332"/>
          </a:xfrm>
          <a:prstGeom prst="rect">
            <a:avLst/>
          </a:prstGeom>
          <a:noFill/>
        </p:spPr>
        <p:txBody>
          <a:bodyPr wrap="square" rtlCol="0">
            <a:spAutoFit/>
          </a:bodyPr>
          <a:lstStyle/>
          <a:p>
            <a:r>
              <a:rPr lang="en-US" b="1" dirty="0"/>
              <a:t>Receiver #4</a:t>
            </a:r>
          </a:p>
        </p:txBody>
      </p:sp>
    </p:spTree>
    <p:extLst>
      <p:ext uri="{BB962C8B-B14F-4D97-AF65-F5344CB8AC3E}">
        <p14:creationId xmlns:p14="http://schemas.microsoft.com/office/powerpoint/2010/main" val="4231481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GW in a Layered Plate (Frequency Domain)</a:t>
            </a:r>
          </a:p>
        </p:txBody>
      </p:sp>
      <p:cxnSp>
        <p:nvCxnSpPr>
          <p:cNvPr id="40" name="Connettore 2 39">
            <a:extLst>
              <a:ext uri="{FF2B5EF4-FFF2-40B4-BE49-F238E27FC236}">
                <a16:creationId xmlns:a16="http://schemas.microsoft.com/office/drawing/2014/main" id="{CED9DC12-0200-8400-2944-67A4C5C3AF05}"/>
              </a:ext>
            </a:extLst>
          </p:cNvPr>
          <p:cNvCxnSpPr>
            <a:cxnSpLocks/>
          </p:cNvCxnSpPr>
          <p:nvPr/>
        </p:nvCxnSpPr>
        <p:spPr>
          <a:xfrm>
            <a:off x="6134637" y="1370148"/>
            <a:ext cx="0" cy="844098"/>
          </a:xfrm>
          <a:prstGeom prst="straightConnector1">
            <a:avLst/>
          </a:prstGeom>
          <a:ln w="57150">
            <a:solidFill>
              <a:srgbClr val="0070C0"/>
            </a:solidFill>
            <a:tailEnd type="triangle"/>
          </a:ln>
        </p:spPr>
        <p:style>
          <a:lnRef idx="2">
            <a:schemeClr val="accent1"/>
          </a:lnRef>
          <a:fillRef idx="0">
            <a:schemeClr val="accent1"/>
          </a:fillRef>
          <a:effectRef idx="1">
            <a:schemeClr val="accent1"/>
          </a:effectRef>
          <a:fontRef idx="minor">
            <a:schemeClr val="tx1"/>
          </a:fontRef>
        </p:style>
      </p:cxnSp>
      <p:sp>
        <p:nvSpPr>
          <p:cNvPr id="41" name="CasellaDiTesto 40">
            <a:extLst>
              <a:ext uri="{FF2B5EF4-FFF2-40B4-BE49-F238E27FC236}">
                <a16:creationId xmlns:a16="http://schemas.microsoft.com/office/drawing/2014/main" id="{8571EDB5-969B-4494-EE79-1AB34FC845F5}"/>
              </a:ext>
            </a:extLst>
          </p:cNvPr>
          <p:cNvSpPr txBox="1"/>
          <p:nvPr/>
        </p:nvSpPr>
        <p:spPr>
          <a:xfrm>
            <a:off x="4628861" y="1124744"/>
            <a:ext cx="1319215" cy="369332"/>
          </a:xfrm>
          <a:prstGeom prst="rect">
            <a:avLst/>
          </a:prstGeom>
          <a:noFill/>
        </p:spPr>
        <p:txBody>
          <a:bodyPr wrap="square" rtlCol="0">
            <a:spAutoFit/>
          </a:bodyPr>
          <a:lstStyle/>
          <a:p>
            <a:r>
              <a:rPr lang="en-US" b="1" dirty="0">
                <a:solidFill>
                  <a:srgbClr val="0070C0"/>
                </a:solidFill>
              </a:rPr>
              <a:t>F (</a:t>
            </a:r>
            <a:r>
              <a:rPr lang="en-US" b="1" i="1" dirty="0">
                <a:solidFill>
                  <a:srgbClr val="0070C0"/>
                </a:solidFill>
                <a:latin typeface="Symbol" panose="05050102010706020507" pitchFamily="18" charset="2"/>
              </a:rPr>
              <a:t>w</a:t>
            </a:r>
            <a:r>
              <a:rPr lang="en-US" b="1" dirty="0">
                <a:solidFill>
                  <a:srgbClr val="0070C0"/>
                </a:solidFill>
              </a:rPr>
              <a:t>)=1 </a:t>
            </a:r>
          </a:p>
        </p:txBody>
      </p:sp>
      <p:sp>
        <p:nvSpPr>
          <p:cNvPr id="42" name="Rettangolo 41">
            <a:extLst>
              <a:ext uri="{FF2B5EF4-FFF2-40B4-BE49-F238E27FC236}">
                <a16:creationId xmlns:a16="http://schemas.microsoft.com/office/drawing/2014/main" id="{6E68E9A4-78F6-8CD7-27F0-49141DDC9BAF}"/>
              </a:ext>
            </a:extLst>
          </p:cNvPr>
          <p:cNvSpPr/>
          <p:nvPr/>
        </p:nvSpPr>
        <p:spPr>
          <a:xfrm>
            <a:off x="2120255" y="2363995"/>
            <a:ext cx="8079100" cy="15253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ttangolo 63">
            <a:extLst>
              <a:ext uri="{FF2B5EF4-FFF2-40B4-BE49-F238E27FC236}">
                <a16:creationId xmlns:a16="http://schemas.microsoft.com/office/drawing/2014/main" id="{9655E18B-81BF-C661-043C-304F4A1CB514}"/>
              </a:ext>
            </a:extLst>
          </p:cNvPr>
          <p:cNvSpPr/>
          <p:nvPr/>
        </p:nvSpPr>
        <p:spPr>
          <a:xfrm>
            <a:off x="7056616" y="2279993"/>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7" name="CasellaDiTesto 76">
            <a:extLst>
              <a:ext uri="{FF2B5EF4-FFF2-40B4-BE49-F238E27FC236}">
                <a16:creationId xmlns:a16="http://schemas.microsoft.com/office/drawing/2014/main" id="{D62D6FDB-7271-7FF6-C8F5-C3DF83C71083}"/>
              </a:ext>
            </a:extLst>
          </p:cNvPr>
          <p:cNvSpPr txBox="1"/>
          <p:nvPr/>
        </p:nvSpPr>
        <p:spPr>
          <a:xfrm>
            <a:off x="6896486" y="1820303"/>
            <a:ext cx="319088" cy="461665"/>
          </a:xfrm>
          <a:prstGeom prst="rect">
            <a:avLst/>
          </a:prstGeom>
          <a:noFill/>
        </p:spPr>
        <p:txBody>
          <a:bodyPr wrap="square" rtlCol="0">
            <a:spAutoFit/>
          </a:bodyPr>
          <a:lstStyle/>
          <a:p>
            <a:r>
              <a:rPr lang="en-US" sz="2400" b="1" dirty="0"/>
              <a:t>4</a:t>
            </a:r>
          </a:p>
        </p:txBody>
      </p:sp>
      <p:sp>
        <p:nvSpPr>
          <p:cNvPr id="87" name="CasellaDiTesto 86">
            <a:extLst>
              <a:ext uri="{FF2B5EF4-FFF2-40B4-BE49-F238E27FC236}">
                <a16:creationId xmlns:a16="http://schemas.microsoft.com/office/drawing/2014/main" id="{66B43D94-E292-1449-B68A-BC861FB55883}"/>
              </a:ext>
            </a:extLst>
          </p:cNvPr>
          <p:cNvSpPr txBox="1"/>
          <p:nvPr/>
        </p:nvSpPr>
        <p:spPr>
          <a:xfrm>
            <a:off x="9793065" y="1838410"/>
            <a:ext cx="268697" cy="461665"/>
          </a:xfrm>
          <a:prstGeom prst="rect">
            <a:avLst/>
          </a:prstGeom>
          <a:noFill/>
        </p:spPr>
        <p:txBody>
          <a:bodyPr wrap="square" rtlCol="0">
            <a:spAutoFit/>
          </a:bodyPr>
          <a:lstStyle/>
          <a:p>
            <a:r>
              <a:rPr lang="en-US" sz="2400" b="1" dirty="0"/>
              <a:t>B</a:t>
            </a:r>
          </a:p>
        </p:txBody>
      </p:sp>
      <p:sp>
        <p:nvSpPr>
          <p:cNvPr id="91" name="CasellaDiTesto 90">
            <a:extLst>
              <a:ext uri="{FF2B5EF4-FFF2-40B4-BE49-F238E27FC236}">
                <a16:creationId xmlns:a16="http://schemas.microsoft.com/office/drawing/2014/main" id="{00DC1093-99F2-DD15-AB1D-299B530CDA88}"/>
              </a:ext>
            </a:extLst>
          </p:cNvPr>
          <p:cNvSpPr txBox="1"/>
          <p:nvPr/>
        </p:nvSpPr>
        <p:spPr>
          <a:xfrm>
            <a:off x="1953356" y="1976077"/>
            <a:ext cx="77641" cy="461665"/>
          </a:xfrm>
          <a:prstGeom prst="rect">
            <a:avLst/>
          </a:prstGeom>
          <a:noFill/>
        </p:spPr>
        <p:txBody>
          <a:bodyPr wrap="square" rtlCol="0">
            <a:spAutoFit/>
          </a:bodyPr>
          <a:lstStyle/>
          <a:p>
            <a:r>
              <a:rPr lang="en-US" sz="2400" b="1" dirty="0"/>
              <a:t>A</a:t>
            </a:r>
          </a:p>
        </p:txBody>
      </p:sp>
      <p:pic>
        <p:nvPicPr>
          <p:cNvPr id="16" name="Immagine 15">
            <a:extLst>
              <a:ext uri="{FF2B5EF4-FFF2-40B4-BE49-F238E27FC236}">
                <a16:creationId xmlns:a16="http://schemas.microsoft.com/office/drawing/2014/main" id="{DD3E3A79-68D6-6DA9-3752-F5266E8C9880}"/>
              </a:ext>
            </a:extLst>
          </p:cNvPr>
          <p:cNvPicPr>
            <a:picLocks noChangeAspect="1"/>
          </p:cNvPicPr>
          <p:nvPr/>
        </p:nvPicPr>
        <p:blipFill rotWithShape="1">
          <a:blip r:embed="rId3"/>
          <a:srcRect l="3680" r="13861"/>
          <a:stretch/>
        </p:blipFill>
        <p:spPr>
          <a:xfrm>
            <a:off x="4674338" y="1438485"/>
            <a:ext cx="1106840" cy="806622"/>
          </a:xfrm>
          <a:prstGeom prst="rect">
            <a:avLst/>
          </a:prstGeom>
        </p:spPr>
      </p:pic>
      <p:sp>
        <p:nvSpPr>
          <p:cNvPr id="49" name="CasellaDiTesto 48">
            <a:extLst>
              <a:ext uri="{FF2B5EF4-FFF2-40B4-BE49-F238E27FC236}">
                <a16:creationId xmlns:a16="http://schemas.microsoft.com/office/drawing/2014/main" id="{230830E3-EEBD-2388-2F14-B16345A0A924}"/>
              </a:ext>
            </a:extLst>
          </p:cNvPr>
          <p:cNvSpPr txBox="1"/>
          <p:nvPr/>
        </p:nvSpPr>
        <p:spPr>
          <a:xfrm>
            <a:off x="437517" y="3723609"/>
            <a:ext cx="1687240" cy="369332"/>
          </a:xfrm>
          <a:prstGeom prst="rect">
            <a:avLst/>
          </a:prstGeom>
          <a:noFill/>
        </p:spPr>
        <p:txBody>
          <a:bodyPr wrap="square" rtlCol="0">
            <a:spAutoFit/>
          </a:bodyPr>
          <a:lstStyle/>
          <a:p>
            <a:r>
              <a:rPr lang="en-US" b="1" dirty="0"/>
              <a:t>Receiver #4: </a:t>
            </a:r>
          </a:p>
        </p:txBody>
      </p:sp>
      <p:sp>
        <p:nvSpPr>
          <p:cNvPr id="51" name="CasellaDiTesto 50">
            <a:extLst>
              <a:ext uri="{FF2B5EF4-FFF2-40B4-BE49-F238E27FC236}">
                <a16:creationId xmlns:a16="http://schemas.microsoft.com/office/drawing/2014/main" id="{74075622-03B8-B2EB-6230-A0EB5B822FA2}"/>
              </a:ext>
            </a:extLst>
          </p:cNvPr>
          <p:cNvSpPr txBox="1"/>
          <p:nvPr/>
        </p:nvSpPr>
        <p:spPr>
          <a:xfrm>
            <a:off x="1804397" y="3697017"/>
            <a:ext cx="5391976" cy="369332"/>
          </a:xfrm>
          <a:prstGeom prst="rect">
            <a:avLst/>
          </a:prstGeom>
          <a:noFill/>
        </p:spPr>
        <p:txBody>
          <a:bodyPr wrap="square" rtlCol="0">
            <a:spAutoFit/>
          </a:bodyPr>
          <a:lstStyle/>
          <a:p>
            <a:r>
              <a:rPr lang="en-US" b="1" dirty="0">
                <a:solidFill>
                  <a:srgbClr val="0070C0"/>
                </a:solidFill>
              </a:rPr>
              <a:t>FRF (</a:t>
            </a:r>
            <a:r>
              <a:rPr lang="en-US" b="1" i="1" dirty="0">
                <a:solidFill>
                  <a:srgbClr val="0070C0"/>
                </a:solidFill>
                <a:latin typeface="Symbol" panose="05050102010706020507" pitchFamily="18" charset="2"/>
              </a:rPr>
              <a:t>w</a:t>
            </a:r>
            <a:r>
              <a:rPr lang="en-US" b="1" dirty="0">
                <a:solidFill>
                  <a:srgbClr val="0070C0"/>
                </a:solidFill>
              </a:rPr>
              <a:t>)  -&gt; FFT input signal  -&gt;  R#4 (</a:t>
            </a:r>
            <a:r>
              <a:rPr lang="en-US" b="1" i="1" dirty="0">
                <a:solidFill>
                  <a:srgbClr val="0070C0"/>
                </a:solidFill>
                <a:latin typeface="Symbol" panose="05050102010706020507" pitchFamily="18" charset="2"/>
              </a:rPr>
              <a:t>w</a:t>
            </a:r>
            <a:r>
              <a:rPr lang="en-US" b="1" dirty="0">
                <a:solidFill>
                  <a:srgbClr val="0070C0"/>
                </a:solidFill>
              </a:rPr>
              <a:t>) -&gt; </a:t>
            </a:r>
            <a:r>
              <a:rPr lang="en-US" b="1" dirty="0" err="1">
                <a:solidFill>
                  <a:srgbClr val="0070C0"/>
                </a:solidFill>
              </a:rPr>
              <a:t>iFFT</a:t>
            </a:r>
            <a:r>
              <a:rPr lang="en-US" b="1" dirty="0">
                <a:solidFill>
                  <a:srgbClr val="0070C0"/>
                </a:solidFill>
              </a:rPr>
              <a:t> -&gt; R#4 (t)   </a:t>
            </a:r>
          </a:p>
        </p:txBody>
      </p:sp>
      <p:pic>
        <p:nvPicPr>
          <p:cNvPr id="52" name="Immagine 51">
            <a:extLst>
              <a:ext uri="{FF2B5EF4-FFF2-40B4-BE49-F238E27FC236}">
                <a16:creationId xmlns:a16="http://schemas.microsoft.com/office/drawing/2014/main" id="{F6FE054C-B17F-0BAE-A1F1-4B1F6400512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56527" y="3131784"/>
            <a:ext cx="2941772" cy="1922314"/>
          </a:xfrm>
          <a:prstGeom prst="rect">
            <a:avLst/>
          </a:prstGeom>
          <a:noFill/>
          <a:ln>
            <a:noFill/>
          </a:ln>
        </p:spPr>
      </p:pic>
      <p:cxnSp>
        <p:nvCxnSpPr>
          <p:cNvPr id="53" name="Connettore 2 52">
            <a:extLst>
              <a:ext uri="{FF2B5EF4-FFF2-40B4-BE49-F238E27FC236}">
                <a16:creationId xmlns:a16="http://schemas.microsoft.com/office/drawing/2014/main" id="{F21EC1CD-2052-16B3-716C-41D2610F7CE1}"/>
              </a:ext>
            </a:extLst>
          </p:cNvPr>
          <p:cNvCxnSpPr/>
          <p:nvPr/>
        </p:nvCxnSpPr>
        <p:spPr>
          <a:xfrm>
            <a:off x="7412268" y="3913207"/>
            <a:ext cx="840266" cy="0"/>
          </a:xfrm>
          <a:prstGeom prst="straightConnector1">
            <a:avLst/>
          </a:prstGeom>
          <a:ln w="25400">
            <a:headEnd w="lg" len="lg"/>
            <a:tailEnd type="stealth" w="lg" len="lg"/>
          </a:ln>
        </p:spPr>
        <p:style>
          <a:lnRef idx="1">
            <a:schemeClr val="accent1"/>
          </a:lnRef>
          <a:fillRef idx="0">
            <a:schemeClr val="accent1"/>
          </a:fillRef>
          <a:effectRef idx="0">
            <a:schemeClr val="accent1"/>
          </a:effectRef>
          <a:fontRef idx="minor">
            <a:schemeClr val="tx1"/>
          </a:fontRef>
        </p:style>
      </p:cxnSp>
      <p:pic>
        <p:nvPicPr>
          <p:cNvPr id="54" name="Immagine 53">
            <a:extLst>
              <a:ext uri="{FF2B5EF4-FFF2-40B4-BE49-F238E27FC236}">
                <a16:creationId xmlns:a16="http://schemas.microsoft.com/office/drawing/2014/main" id="{75031E6E-6B13-85B0-80A2-1936A5160B18}"/>
              </a:ext>
            </a:extLst>
          </p:cNvPr>
          <p:cNvPicPr>
            <a:picLocks noChangeAspect="1"/>
          </p:cNvPicPr>
          <p:nvPr/>
        </p:nvPicPr>
        <p:blipFill rotWithShape="1">
          <a:blip r:embed="rId5"/>
          <a:srcRect l="33599" t="26675" r="32451" b="32846"/>
          <a:stretch/>
        </p:blipFill>
        <p:spPr>
          <a:xfrm>
            <a:off x="2187109" y="4345255"/>
            <a:ext cx="1092361" cy="732640"/>
          </a:xfrm>
          <a:prstGeom prst="rect">
            <a:avLst/>
          </a:prstGeom>
        </p:spPr>
      </p:pic>
      <p:pic>
        <p:nvPicPr>
          <p:cNvPr id="55" name="Immagine 54">
            <a:extLst>
              <a:ext uri="{FF2B5EF4-FFF2-40B4-BE49-F238E27FC236}">
                <a16:creationId xmlns:a16="http://schemas.microsoft.com/office/drawing/2014/main" id="{CC5B24F8-9C50-2441-B4D2-D352E1862EFC}"/>
              </a:ext>
            </a:extLst>
          </p:cNvPr>
          <p:cNvPicPr>
            <a:picLocks noChangeAspect="1"/>
          </p:cNvPicPr>
          <p:nvPr/>
        </p:nvPicPr>
        <p:blipFill rotWithShape="1">
          <a:blip r:embed="rId6"/>
          <a:srcRect t="30952" r="10151" b="7526"/>
          <a:stretch/>
        </p:blipFill>
        <p:spPr>
          <a:xfrm>
            <a:off x="335360" y="4546064"/>
            <a:ext cx="1086989" cy="447263"/>
          </a:xfrm>
          <a:prstGeom prst="rect">
            <a:avLst/>
          </a:prstGeom>
        </p:spPr>
      </p:pic>
      <p:cxnSp>
        <p:nvCxnSpPr>
          <p:cNvPr id="56" name="Connettore 2 55">
            <a:extLst>
              <a:ext uri="{FF2B5EF4-FFF2-40B4-BE49-F238E27FC236}">
                <a16:creationId xmlns:a16="http://schemas.microsoft.com/office/drawing/2014/main" id="{ECB28ED4-A36B-C70F-AB5E-87E2C114FFAF}"/>
              </a:ext>
            </a:extLst>
          </p:cNvPr>
          <p:cNvCxnSpPr/>
          <p:nvPr/>
        </p:nvCxnSpPr>
        <p:spPr>
          <a:xfrm>
            <a:off x="1559496" y="4748699"/>
            <a:ext cx="504056" cy="0"/>
          </a:xfrm>
          <a:prstGeom prst="straightConnector1">
            <a:avLst/>
          </a:prstGeom>
          <a:ln w="25400">
            <a:tailEnd type="triangle" w="lg" len="lg"/>
          </a:ln>
        </p:spPr>
        <p:style>
          <a:lnRef idx="1">
            <a:schemeClr val="accent1"/>
          </a:lnRef>
          <a:fillRef idx="0">
            <a:schemeClr val="accent1"/>
          </a:fillRef>
          <a:effectRef idx="0">
            <a:schemeClr val="accent1"/>
          </a:effectRef>
          <a:fontRef idx="minor">
            <a:schemeClr val="tx1"/>
          </a:fontRef>
        </p:style>
      </p:cxnSp>
      <p:cxnSp>
        <p:nvCxnSpPr>
          <p:cNvPr id="57" name="Connettore 2 56">
            <a:extLst>
              <a:ext uri="{FF2B5EF4-FFF2-40B4-BE49-F238E27FC236}">
                <a16:creationId xmlns:a16="http://schemas.microsoft.com/office/drawing/2014/main" id="{A7460D8D-1435-669F-27AC-0E2560D0A6DB}"/>
              </a:ext>
            </a:extLst>
          </p:cNvPr>
          <p:cNvCxnSpPr>
            <a:cxnSpLocks/>
          </p:cNvCxnSpPr>
          <p:nvPr/>
        </p:nvCxnSpPr>
        <p:spPr>
          <a:xfrm flipV="1">
            <a:off x="3094170" y="4065310"/>
            <a:ext cx="242755" cy="342995"/>
          </a:xfrm>
          <a:prstGeom prst="straightConnector1">
            <a:avLst/>
          </a:prstGeom>
          <a:ln w="25400">
            <a:tailEnd type="triangle" w="lg" len="lg"/>
          </a:ln>
        </p:spPr>
        <p:style>
          <a:lnRef idx="1">
            <a:schemeClr val="accent1"/>
          </a:lnRef>
          <a:fillRef idx="0">
            <a:schemeClr val="accent1"/>
          </a:fillRef>
          <a:effectRef idx="0">
            <a:schemeClr val="accent1"/>
          </a:effectRef>
          <a:fontRef idx="minor">
            <a:schemeClr val="tx1"/>
          </a:fontRef>
        </p:style>
      </p:cxnSp>
      <p:sp>
        <p:nvSpPr>
          <p:cNvPr id="58" name="CasellaDiTesto 57">
            <a:extLst>
              <a:ext uri="{FF2B5EF4-FFF2-40B4-BE49-F238E27FC236}">
                <a16:creationId xmlns:a16="http://schemas.microsoft.com/office/drawing/2014/main" id="{91BAA3D4-B0B7-79C8-B8AD-0002CC4006E4}"/>
              </a:ext>
            </a:extLst>
          </p:cNvPr>
          <p:cNvSpPr txBox="1"/>
          <p:nvPr/>
        </p:nvSpPr>
        <p:spPr>
          <a:xfrm>
            <a:off x="548073" y="4972331"/>
            <a:ext cx="874276" cy="307777"/>
          </a:xfrm>
          <a:prstGeom prst="rect">
            <a:avLst/>
          </a:prstGeom>
          <a:noFill/>
        </p:spPr>
        <p:txBody>
          <a:bodyPr wrap="square">
            <a:spAutoFit/>
          </a:bodyPr>
          <a:lstStyle/>
          <a:p>
            <a:r>
              <a:rPr lang="en-US" sz="1400" b="1" dirty="0">
                <a:solidFill>
                  <a:srgbClr val="0070C0"/>
                </a:solidFill>
              </a:rPr>
              <a:t>time</a:t>
            </a:r>
            <a:endParaRPr lang="it-IT" sz="1400" dirty="0"/>
          </a:p>
        </p:txBody>
      </p:sp>
      <p:sp>
        <p:nvSpPr>
          <p:cNvPr id="60" name="CasellaDiTesto 59">
            <a:extLst>
              <a:ext uri="{FF2B5EF4-FFF2-40B4-BE49-F238E27FC236}">
                <a16:creationId xmlns:a16="http://schemas.microsoft.com/office/drawing/2014/main" id="{407908FD-82E0-C736-59FF-74A736EDC2BE}"/>
              </a:ext>
            </a:extLst>
          </p:cNvPr>
          <p:cNvSpPr txBox="1"/>
          <p:nvPr/>
        </p:nvSpPr>
        <p:spPr>
          <a:xfrm>
            <a:off x="2337326" y="5040757"/>
            <a:ext cx="961343" cy="307777"/>
          </a:xfrm>
          <a:prstGeom prst="rect">
            <a:avLst/>
          </a:prstGeom>
          <a:noFill/>
        </p:spPr>
        <p:txBody>
          <a:bodyPr wrap="square">
            <a:spAutoFit/>
          </a:bodyPr>
          <a:lstStyle/>
          <a:p>
            <a:r>
              <a:rPr lang="en-US" sz="1400" b="1" dirty="0">
                <a:solidFill>
                  <a:srgbClr val="0070C0"/>
                </a:solidFill>
              </a:rPr>
              <a:t>frequency</a:t>
            </a:r>
            <a:endParaRPr lang="it-IT" sz="1400" dirty="0"/>
          </a:p>
        </p:txBody>
      </p:sp>
      <p:pic>
        <p:nvPicPr>
          <p:cNvPr id="61" name="Immagine 60">
            <a:extLst>
              <a:ext uri="{FF2B5EF4-FFF2-40B4-BE49-F238E27FC236}">
                <a16:creationId xmlns:a16="http://schemas.microsoft.com/office/drawing/2014/main" id="{F76ED52B-7291-B436-DBD3-7F2E06CC6A21}"/>
              </a:ext>
            </a:extLst>
          </p:cNvPr>
          <p:cNvPicPr>
            <a:picLocks noChangeAspect="1"/>
          </p:cNvPicPr>
          <p:nvPr/>
        </p:nvPicPr>
        <p:blipFill>
          <a:blip r:embed="rId7"/>
          <a:stretch>
            <a:fillRect/>
          </a:stretch>
        </p:blipFill>
        <p:spPr>
          <a:xfrm>
            <a:off x="4413263" y="4322678"/>
            <a:ext cx="1438307" cy="938672"/>
          </a:xfrm>
          <a:prstGeom prst="rect">
            <a:avLst/>
          </a:prstGeom>
        </p:spPr>
      </p:pic>
      <p:sp>
        <p:nvSpPr>
          <p:cNvPr id="62" name="CasellaDiTesto 61">
            <a:extLst>
              <a:ext uri="{FF2B5EF4-FFF2-40B4-BE49-F238E27FC236}">
                <a16:creationId xmlns:a16="http://schemas.microsoft.com/office/drawing/2014/main" id="{92DA13E0-9B22-9819-A8F3-C2CBBE245A46}"/>
              </a:ext>
            </a:extLst>
          </p:cNvPr>
          <p:cNvSpPr txBox="1"/>
          <p:nvPr/>
        </p:nvSpPr>
        <p:spPr>
          <a:xfrm>
            <a:off x="4725680" y="5137447"/>
            <a:ext cx="961343" cy="307777"/>
          </a:xfrm>
          <a:prstGeom prst="rect">
            <a:avLst/>
          </a:prstGeom>
          <a:noFill/>
        </p:spPr>
        <p:txBody>
          <a:bodyPr wrap="square">
            <a:spAutoFit/>
          </a:bodyPr>
          <a:lstStyle/>
          <a:p>
            <a:r>
              <a:rPr lang="en-US" sz="1400" b="1" dirty="0">
                <a:solidFill>
                  <a:srgbClr val="0070C0"/>
                </a:solidFill>
              </a:rPr>
              <a:t>frequency</a:t>
            </a:r>
            <a:endParaRPr lang="it-IT" sz="1400" dirty="0"/>
          </a:p>
        </p:txBody>
      </p:sp>
      <p:cxnSp>
        <p:nvCxnSpPr>
          <p:cNvPr id="63" name="Connettore 2 62">
            <a:extLst>
              <a:ext uri="{FF2B5EF4-FFF2-40B4-BE49-F238E27FC236}">
                <a16:creationId xmlns:a16="http://schemas.microsoft.com/office/drawing/2014/main" id="{31642137-5094-C7BA-0E57-3F9B7557AAC4}"/>
              </a:ext>
            </a:extLst>
          </p:cNvPr>
          <p:cNvCxnSpPr>
            <a:cxnSpLocks/>
          </p:cNvCxnSpPr>
          <p:nvPr/>
        </p:nvCxnSpPr>
        <p:spPr>
          <a:xfrm>
            <a:off x="4967990" y="4059316"/>
            <a:ext cx="325119" cy="438090"/>
          </a:xfrm>
          <a:prstGeom prst="straightConnector1">
            <a:avLst/>
          </a:prstGeom>
          <a:ln w="25400">
            <a:tailEnd type="triangle" w="lg" len="lg"/>
          </a:ln>
        </p:spPr>
        <p:style>
          <a:lnRef idx="1">
            <a:schemeClr val="accent1"/>
          </a:lnRef>
          <a:fillRef idx="0">
            <a:schemeClr val="accent1"/>
          </a:fillRef>
          <a:effectRef idx="0">
            <a:schemeClr val="accent1"/>
          </a:effectRef>
          <a:fontRef idx="minor">
            <a:schemeClr val="tx1"/>
          </a:fontRef>
        </p:style>
      </p:cxnSp>
      <p:sp>
        <p:nvSpPr>
          <p:cNvPr id="65" name="CasellaDiTesto 64">
            <a:extLst>
              <a:ext uri="{FF2B5EF4-FFF2-40B4-BE49-F238E27FC236}">
                <a16:creationId xmlns:a16="http://schemas.microsoft.com/office/drawing/2014/main" id="{C82E4607-4438-312A-6F2D-D2713BB52D6D}"/>
              </a:ext>
            </a:extLst>
          </p:cNvPr>
          <p:cNvSpPr txBox="1"/>
          <p:nvPr/>
        </p:nvSpPr>
        <p:spPr>
          <a:xfrm>
            <a:off x="9017272" y="3039343"/>
            <a:ext cx="319088" cy="461665"/>
          </a:xfrm>
          <a:prstGeom prst="rect">
            <a:avLst/>
          </a:prstGeom>
          <a:noFill/>
        </p:spPr>
        <p:txBody>
          <a:bodyPr wrap="square" rtlCol="0">
            <a:spAutoFit/>
          </a:bodyPr>
          <a:lstStyle/>
          <a:p>
            <a:r>
              <a:rPr lang="en-US" sz="2400" b="1" dirty="0"/>
              <a:t>4</a:t>
            </a:r>
          </a:p>
        </p:txBody>
      </p:sp>
      <p:sp>
        <p:nvSpPr>
          <p:cNvPr id="66" name="CasellaDiTesto 65">
            <a:extLst>
              <a:ext uri="{FF2B5EF4-FFF2-40B4-BE49-F238E27FC236}">
                <a16:creationId xmlns:a16="http://schemas.microsoft.com/office/drawing/2014/main" id="{2DA6A5C7-1622-B97A-8D40-F4B68E9012B5}"/>
              </a:ext>
            </a:extLst>
          </p:cNvPr>
          <p:cNvSpPr txBox="1"/>
          <p:nvPr/>
        </p:nvSpPr>
        <p:spPr>
          <a:xfrm>
            <a:off x="9499711" y="3183359"/>
            <a:ext cx="268697" cy="461665"/>
          </a:xfrm>
          <a:prstGeom prst="rect">
            <a:avLst/>
          </a:prstGeom>
          <a:noFill/>
        </p:spPr>
        <p:txBody>
          <a:bodyPr wrap="square" rtlCol="0">
            <a:spAutoFit/>
          </a:bodyPr>
          <a:lstStyle/>
          <a:p>
            <a:r>
              <a:rPr lang="en-US" sz="2400" b="1" dirty="0"/>
              <a:t>B</a:t>
            </a:r>
          </a:p>
        </p:txBody>
      </p:sp>
      <p:sp>
        <p:nvSpPr>
          <p:cNvPr id="67" name="CasellaDiTesto 66">
            <a:extLst>
              <a:ext uri="{FF2B5EF4-FFF2-40B4-BE49-F238E27FC236}">
                <a16:creationId xmlns:a16="http://schemas.microsoft.com/office/drawing/2014/main" id="{CA92E54A-5F62-D8CE-1E49-18B1C33AF1C2}"/>
              </a:ext>
            </a:extLst>
          </p:cNvPr>
          <p:cNvSpPr txBox="1"/>
          <p:nvPr/>
        </p:nvSpPr>
        <p:spPr>
          <a:xfrm>
            <a:off x="9906791" y="3284984"/>
            <a:ext cx="77641" cy="461665"/>
          </a:xfrm>
          <a:prstGeom prst="rect">
            <a:avLst/>
          </a:prstGeom>
          <a:noFill/>
        </p:spPr>
        <p:txBody>
          <a:bodyPr wrap="square" rtlCol="0">
            <a:spAutoFit/>
          </a:bodyPr>
          <a:lstStyle/>
          <a:p>
            <a:r>
              <a:rPr lang="en-US" sz="2400" b="1" dirty="0"/>
              <a:t>A</a:t>
            </a:r>
          </a:p>
        </p:txBody>
      </p:sp>
    </p:spTree>
    <p:extLst>
      <p:ext uri="{BB962C8B-B14F-4D97-AF65-F5344CB8AC3E}">
        <p14:creationId xmlns:p14="http://schemas.microsoft.com/office/powerpoint/2010/main" val="3231386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GW in a Layered Plate</a:t>
            </a:r>
          </a:p>
        </p:txBody>
      </p:sp>
      <p:pic>
        <p:nvPicPr>
          <p:cNvPr id="2" name="Immagine 1">
            <a:extLst>
              <a:ext uri="{FF2B5EF4-FFF2-40B4-BE49-F238E27FC236}">
                <a16:creationId xmlns:a16="http://schemas.microsoft.com/office/drawing/2014/main" id="{575E9EF4-23BD-6FD6-D309-F0A9ABE4DBF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822" y="1883410"/>
            <a:ext cx="5672138" cy="3706488"/>
          </a:xfrm>
          <a:prstGeom prst="rect">
            <a:avLst/>
          </a:prstGeom>
          <a:noFill/>
          <a:ln>
            <a:noFill/>
          </a:ln>
        </p:spPr>
      </p:pic>
      <p:pic>
        <p:nvPicPr>
          <p:cNvPr id="3" name="Immagine 2" descr="Immagine che contiene linea, testo, diagramma, Parallelo&#10;&#10;Descrizione generata automaticamente">
            <a:extLst>
              <a:ext uri="{FF2B5EF4-FFF2-40B4-BE49-F238E27FC236}">
                <a16:creationId xmlns:a16="http://schemas.microsoft.com/office/drawing/2014/main" id="{E4701669-C00C-B6F6-443B-8BF6189A9983}"/>
              </a:ext>
            </a:extLst>
          </p:cNvPr>
          <p:cNvPicPr>
            <a:picLocks noChangeAspect="1"/>
          </p:cNvPicPr>
          <p:nvPr/>
        </p:nvPicPr>
        <p:blipFill rotWithShape="1">
          <a:blip r:embed="rId4">
            <a:extLst>
              <a:ext uri="{28A0092B-C50C-407E-A947-70E740481C1C}">
                <a14:useLocalDpi xmlns:a14="http://schemas.microsoft.com/office/drawing/2010/main" val="0"/>
              </a:ext>
            </a:extLst>
          </a:blip>
          <a:srcRect l="9038" r="7424"/>
          <a:stretch/>
        </p:blipFill>
        <p:spPr>
          <a:xfrm>
            <a:off x="5940759" y="1738736"/>
            <a:ext cx="6130240" cy="3706488"/>
          </a:xfrm>
          <a:prstGeom prst="rect">
            <a:avLst/>
          </a:prstGeom>
        </p:spPr>
      </p:pic>
      <p:sp>
        <p:nvSpPr>
          <p:cNvPr id="5" name="CasellaDiTesto 4">
            <a:extLst>
              <a:ext uri="{FF2B5EF4-FFF2-40B4-BE49-F238E27FC236}">
                <a16:creationId xmlns:a16="http://schemas.microsoft.com/office/drawing/2014/main" id="{863DA3B7-4032-6D1C-5E57-5438AEF79B33}"/>
              </a:ext>
            </a:extLst>
          </p:cNvPr>
          <p:cNvSpPr txBox="1"/>
          <p:nvPr/>
        </p:nvSpPr>
        <p:spPr>
          <a:xfrm>
            <a:off x="6115052" y="1177281"/>
            <a:ext cx="6094602" cy="646331"/>
          </a:xfrm>
          <a:prstGeom prst="rect">
            <a:avLst/>
          </a:prstGeom>
          <a:noFill/>
        </p:spPr>
        <p:txBody>
          <a:bodyPr wrap="square">
            <a:spAutoFit/>
          </a:bodyPr>
          <a:lstStyle/>
          <a:p>
            <a:r>
              <a:rPr lang="en-US" spc="-4" dirty="0">
                <a:latin typeface="Tahoma"/>
                <a:cs typeface="Tahoma"/>
              </a:rPr>
              <a:t>Time domain solution from the Frequency domain analysis ( Freq. Response FEM) </a:t>
            </a:r>
            <a:endParaRPr lang="it-IT" dirty="0"/>
          </a:p>
        </p:txBody>
      </p:sp>
      <p:sp>
        <p:nvSpPr>
          <p:cNvPr id="6" name="CasellaDiTesto 5">
            <a:extLst>
              <a:ext uri="{FF2B5EF4-FFF2-40B4-BE49-F238E27FC236}">
                <a16:creationId xmlns:a16="http://schemas.microsoft.com/office/drawing/2014/main" id="{836D5F32-14AC-ACE7-712B-0B6A47182A65}"/>
              </a:ext>
            </a:extLst>
          </p:cNvPr>
          <p:cNvSpPr txBox="1"/>
          <p:nvPr/>
        </p:nvSpPr>
        <p:spPr>
          <a:xfrm>
            <a:off x="911424" y="1192760"/>
            <a:ext cx="6094602" cy="369332"/>
          </a:xfrm>
          <a:prstGeom prst="rect">
            <a:avLst/>
          </a:prstGeom>
          <a:noFill/>
        </p:spPr>
        <p:txBody>
          <a:bodyPr wrap="square">
            <a:spAutoFit/>
          </a:bodyPr>
          <a:lstStyle/>
          <a:p>
            <a:r>
              <a:rPr lang="en-US" dirty="0">
                <a:solidFill>
                  <a:srgbClr val="0070C0"/>
                </a:solidFill>
              </a:rPr>
              <a:t>Time domain analysis (transient explicit FEM)</a:t>
            </a:r>
          </a:p>
        </p:txBody>
      </p:sp>
      <p:sp>
        <p:nvSpPr>
          <p:cNvPr id="7" name="Ovale 6">
            <a:extLst>
              <a:ext uri="{FF2B5EF4-FFF2-40B4-BE49-F238E27FC236}">
                <a16:creationId xmlns:a16="http://schemas.microsoft.com/office/drawing/2014/main" id="{D7FAD8C3-C319-FF8C-FE2D-242F66F0D4AC}"/>
              </a:ext>
            </a:extLst>
          </p:cNvPr>
          <p:cNvSpPr/>
          <p:nvPr/>
        </p:nvSpPr>
        <p:spPr>
          <a:xfrm>
            <a:off x="1055440" y="3140968"/>
            <a:ext cx="158418" cy="36004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Ovale 7">
            <a:extLst>
              <a:ext uri="{FF2B5EF4-FFF2-40B4-BE49-F238E27FC236}">
                <a16:creationId xmlns:a16="http://schemas.microsoft.com/office/drawing/2014/main" id="{F701AB9F-4FE4-E5B4-FD7D-FC683A44677F}"/>
              </a:ext>
            </a:extLst>
          </p:cNvPr>
          <p:cNvSpPr/>
          <p:nvPr/>
        </p:nvSpPr>
        <p:spPr>
          <a:xfrm>
            <a:off x="6441638" y="3293368"/>
            <a:ext cx="158418" cy="36004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Ovale 8">
            <a:extLst>
              <a:ext uri="{FF2B5EF4-FFF2-40B4-BE49-F238E27FC236}">
                <a16:creationId xmlns:a16="http://schemas.microsoft.com/office/drawing/2014/main" id="{78EC4BD9-1441-FB52-7092-82848ED3B12E}"/>
              </a:ext>
            </a:extLst>
          </p:cNvPr>
          <p:cNvSpPr/>
          <p:nvPr/>
        </p:nvSpPr>
        <p:spPr>
          <a:xfrm>
            <a:off x="1207840" y="1988840"/>
            <a:ext cx="210817" cy="2880320"/>
          </a:xfrm>
          <a:prstGeom prst="ellipse">
            <a:avLst/>
          </a:prstGeom>
          <a:noFill/>
          <a:ln w="952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00B050"/>
              </a:solidFill>
            </a:endParaRPr>
          </a:p>
        </p:txBody>
      </p:sp>
      <p:sp>
        <p:nvSpPr>
          <p:cNvPr id="10" name="Ovale 9">
            <a:extLst>
              <a:ext uri="{FF2B5EF4-FFF2-40B4-BE49-F238E27FC236}">
                <a16:creationId xmlns:a16="http://schemas.microsoft.com/office/drawing/2014/main" id="{1D9B2B04-EBE0-A506-52A8-CC9D832EB10A}"/>
              </a:ext>
            </a:extLst>
          </p:cNvPr>
          <p:cNvSpPr/>
          <p:nvPr/>
        </p:nvSpPr>
        <p:spPr>
          <a:xfrm>
            <a:off x="6600056" y="2060848"/>
            <a:ext cx="207914" cy="3015952"/>
          </a:xfrm>
          <a:prstGeom prst="ellipse">
            <a:avLst/>
          </a:prstGeom>
          <a:noFill/>
          <a:ln w="952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00B050"/>
              </a:solidFill>
            </a:endParaRPr>
          </a:p>
        </p:txBody>
      </p:sp>
      <p:sp>
        <p:nvSpPr>
          <p:cNvPr id="12" name="Ovale 11">
            <a:extLst>
              <a:ext uri="{FF2B5EF4-FFF2-40B4-BE49-F238E27FC236}">
                <a16:creationId xmlns:a16="http://schemas.microsoft.com/office/drawing/2014/main" id="{8DBB6F90-0E74-2A8D-4AEE-F12B5ADD4D94}"/>
              </a:ext>
            </a:extLst>
          </p:cNvPr>
          <p:cNvSpPr/>
          <p:nvPr/>
        </p:nvSpPr>
        <p:spPr>
          <a:xfrm>
            <a:off x="2025456" y="2204864"/>
            <a:ext cx="332420" cy="2237548"/>
          </a:xfrm>
          <a:prstGeom prst="ellipse">
            <a:avLst/>
          </a:prstGeom>
          <a:noFill/>
          <a:ln w="254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13" name="Ovale 12">
            <a:extLst>
              <a:ext uri="{FF2B5EF4-FFF2-40B4-BE49-F238E27FC236}">
                <a16:creationId xmlns:a16="http://schemas.microsoft.com/office/drawing/2014/main" id="{56899C2E-1451-F987-0514-4A4FD3CA5494}"/>
              </a:ext>
            </a:extLst>
          </p:cNvPr>
          <p:cNvSpPr/>
          <p:nvPr/>
        </p:nvSpPr>
        <p:spPr>
          <a:xfrm>
            <a:off x="7635788" y="2357264"/>
            <a:ext cx="332420" cy="2237548"/>
          </a:xfrm>
          <a:prstGeom prst="ellipse">
            <a:avLst/>
          </a:prstGeom>
          <a:noFill/>
          <a:ln w="254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14" name="Ovale 13">
            <a:extLst>
              <a:ext uri="{FF2B5EF4-FFF2-40B4-BE49-F238E27FC236}">
                <a16:creationId xmlns:a16="http://schemas.microsoft.com/office/drawing/2014/main" id="{67A78AFF-E3C9-3C7C-E4DA-EE0F56A95C27}"/>
              </a:ext>
            </a:extLst>
          </p:cNvPr>
          <p:cNvSpPr/>
          <p:nvPr/>
        </p:nvSpPr>
        <p:spPr>
          <a:xfrm>
            <a:off x="2681046" y="2490246"/>
            <a:ext cx="390618" cy="1730842"/>
          </a:xfrm>
          <a:prstGeom prst="ellipse">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Ovale 14">
            <a:extLst>
              <a:ext uri="{FF2B5EF4-FFF2-40B4-BE49-F238E27FC236}">
                <a16:creationId xmlns:a16="http://schemas.microsoft.com/office/drawing/2014/main" id="{47698C95-7844-584D-8238-8097C4B9F500}"/>
              </a:ext>
            </a:extLst>
          </p:cNvPr>
          <p:cNvSpPr/>
          <p:nvPr/>
        </p:nvSpPr>
        <p:spPr>
          <a:xfrm>
            <a:off x="8400256" y="2642646"/>
            <a:ext cx="432048" cy="1730842"/>
          </a:xfrm>
          <a:prstGeom prst="ellipse">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7" name="CasellaDiTesto 16">
            <a:extLst>
              <a:ext uri="{FF2B5EF4-FFF2-40B4-BE49-F238E27FC236}">
                <a16:creationId xmlns:a16="http://schemas.microsoft.com/office/drawing/2014/main" id="{65CADE40-3B18-3677-2B6A-FFA3C4715F18}"/>
              </a:ext>
            </a:extLst>
          </p:cNvPr>
          <p:cNvSpPr txBox="1"/>
          <p:nvPr/>
        </p:nvSpPr>
        <p:spPr>
          <a:xfrm>
            <a:off x="5663952" y="5726550"/>
            <a:ext cx="6144768" cy="369332"/>
          </a:xfrm>
          <a:prstGeom prst="rect">
            <a:avLst/>
          </a:prstGeom>
          <a:noFill/>
        </p:spPr>
        <p:txBody>
          <a:bodyPr wrap="square">
            <a:spAutoFit/>
          </a:bodyPr>
          <a:lstStyle/>
          <a:p>
            <a:r>
              <a:rPr lang="en-US" b="1" dirty="0">
                <a:solidFill>
                  <a:srgbClr val="0070C0"/>
                </a:solidFill>
              </a:rPr>
              <a:t>200kHz</a:t>
            </a:r>
            <a:endParaRPr lang="it-IT" dirty="0"/>
          </a:p>
        </p:txBody>
      </p:sp>
    </p:spTree>
    <p:extLst>
      <p:ext uri="{BB962C8B-B14F-4D97-AF65-F5344CB8AC3E}">
        <p14:creationId xmlns:p14="http://schemas.microsoft.com/office/powerpoint/2010/main" val="925132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GW in a Layered Plate</a:t>
            </a:r>
          </a:p>
        </p:txBody>
      </p:sp>
      <p:pic>
        <p:nvPicPr>
          <p:cNvPr id="2" name="Immagine 1">
            <a:extLst>
              <a:ext uri="{FF2B5EF4-FFF2-40B4-BE49-F238E27FC236}">
                <a16:creationId xmlns:a16="http://schemas.microsoft.com/office/drawing/2014/main" id="{575E9EF4-23BD-6FD6-D309-F0A9ABE4DBF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335" y="1772816"/>
            <a:ext cx="6061775" cy="3961098"/>
          </a:xfrm>
          <a:prstGeom prst="rect">
            <a:avLst/>
          </a:prstGeom>
          <a:noFill/>
          <a:ln>
            <a:noFill/>
          </a:ln>
        </p:spPr>
      </p:pic>
      <p:pic>
        <p:nvPicPr>
          <p:cNvPr id="4" name="Immagine 3" descr="Immagine che contiene testo, diagramma, linea, Diagramma&#10;&#10;Descrizione generata automaticamente">
            <a:extLst>
              <a:ext uri="{FF2B5EF4-FFF2-40B4-BE49-F238E27FC236}">
                <a16:creationId xmlns:a16="http://schemas.microsoft.com/office/drawing/2014/main" id="{18830B06-B05A-DC98-8DC9-88360174CAC3}"/>
              </a:ext>
            </a:extLst>
          </p:cNvPr>
          <p:cNvPicPr>
            <a:picLocks noChangeAspect="1"/>
          </p:cNvPicPr>
          <p:nvPr/>
        </p:nvPicPr>
        <p:blipFill rotWithShape="1">
          <a:blip r:embed="rId4">
            <a:extLst>
              <a:ext uri="{28A0092B-C50C-407E-A947-70E740481C1C}">
                <a14:useLocalDpi xmlns:a14="http://schemas.microsoft.com/office/drawing/2010/main" val="0"/>
              </a:ext>
            </a:extLst>
          </a:blip>
          <a:srcRect l="8784" r="7767"/>
          <a:stretch/>
        </p:blipFill>
        <p:spPr>
          <a:xfrm>
            <a:off x="6096000" y="1628800"/>
            <a:ext cx="6067457" cy="3672408"/>
          </a:xfrm>
          <a:prstGeom prst="rect">
            <a:avLst/>
          </a:prstGeom>
        </p:spPr>
      </p:pic>
      <p:sp>
        <p:nvSpPr>
          <p:cNvPr id="3" name="CasellaDiTesto 2">
            <a:extLst>
              <a:ext uri="{FF2B5EF4-FFF2-40B4-BE49-F238E27FC236}">
                <a16:creationId xmlns:a16="http://schemas.microsoft.com/office/drawing/2014/main" id="{C77459B2-525B-2322-BF74-289F6A23287E}"/>
              </a:ext>
            </a:extLst>
          </p:cNvPr>
          <p:cNvSpPr txBox="1"/>
          <p:nvPr/>
        </p:nvSpPr>
        <p:spPr>
          <a:xfrm>
            <a:off x="6115052" y="1177281"/>
            <a:ext cx="6094602" cy="646331"/>
          </a:xfrm>
          <a:prstGeom prst="rect">
            <a:avLst/>
          </a:prstGeom>
          <a:noFill/>
        </p:spPr>
        <p:txBody>
          <a:bodyPr wrap="square">
            <a:spAutoFit/>
          </a:bodyPr>
          <a:lstStyle/>
          <a:p>
            <a:r>
              <a:rPr lang="en-US" spc="-4" dirty="0">
                <a:latin typeface="Tahoma"/>
                <a:cs typeface="Tahoma"/>
              </a:rPr>
              <a:t>Time domain solution from the Frequency domain analysis ( Freq. Response FEM) </a:t>
            </a:r>
            <a:endParaRPr lang="it-IT" dirty="0"/>
          </a:p>
        </p:txBody>
      </p:sp>
      <p:sp>
        <p:nvSpPr>
          <p:cNvPr id="6" name="CasellaDiTesto 5">
            <a:extLst>
              <a:ext uri="{FF2B5EF4-FFF2-40B4-BE49-F238E27FC236}">
                <a16:creationId xmlns:a16="http://schemas.microsoft.com/office/drawing/2014/main" id="{5481EF3A-CE2E-5192-F97D-FDBB28FCD745}"/>
              </a:ext>
            </a:extLst>
          </p:cNvPr>
          <p:cNvSpPr txBox="1"/>
          <p:nvPr/>
        </p:nvSpPr>
        <p:spPr>
          <a:xfrm>
            <a:off x="911424" y="1192760"/>
            <a:ext cx="6094602" cy="369332"/>
          </a:xfrm>
          <a:prstGeom prst="rect">
            <a:avLst/>
          </a:prstGeom>
          <a:noFill/>
        </p:spPr>
        <p:txBody>
          <a:bodyPr wrap="square">
            <a:spAutoFit/>
          </a:bodyPr>
          <a:lstStyle/>
          <a:p>
            <a:r>
              <a:rPr lang="en-US" dirty="0">
                <a:solidFill>
                  <a:srgbClr val="0070C0"/>
                </a:solidFill>
              </a:rPr>
              <a:t>Time domain analysis (transient explicit FEM)</a:t>
            </a:r>
          </a:p>
        </p:txBody>
      </p:sp>
      <p:sp>
        <p:nvSpPr>
          <p:cNvPr id="16" name="Ovale 15">
            <a:extLst>
              <a:ext uri="{FF2B5EF4-FFF2-40B4-BE49-F238E27FC236}">
                <a16:creationId xmlns:a16="http://schemas.microsoft.com/office/drawing/2014/main" id="{02CB88D1-5B49-494C-3578-7974652D3C3E}"/>
              </a:ext>
            </a:extLst>
          </p:cNvPr>
          <p:cNvSpPr/>
          <p:nvPr/>
        </p:nvSpPr>
        <p:spPr>
          <a:xfrm>
            <a:off x="1199456" y="3068960"/>
            <a:ext cx="158418" cy="36004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Ovale 16">
            <a:extLst>
              <a:ext uri="{FF2B5EF4-FFF2-40B4-BE49-F238E27FC236}">
                <a16:creationId xmlns:a16="http://schemas.microsoft.com/office/drawing/2014/main" id="{CB7778BD-2797-6A2A-A7FF-BC4BA79668EE}"/>
              </a:ext>
            </a:extLst>
          </p:cNvPr>
          <p:cNvSpPr/>
          <p:nvPr/>
        </p:nvSpPr>
        <p:spPr>
          <a:xfrm>
            <a:off x="6585654" y="3221360"/>
            <a:ext cx="158418" cy="36004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Ovale 17">
            <a:extLst>
              <a:ext uri="{FF2B5EF4-FFF2-40B4-BE49-F238E27FC236}">
                <a16:creationId xmlns:a16="http://schemas.microsoft.com/office/drawing/2014/main" id="{909B60C5-A480-FF37-893E-B891495EA9D3}"/>
              </a:ext>
            </a:extLst>
          </p:cNvPr>
          <p:cNvSpPr/>
          <p:nvPr/>
        </p:nvSpPr>
        <p:spPr>
          <a:xfrm>
            <a:off x="1351856" y="1916832"/>
            <a:ext cx="210817" cy="2880320"/>
          </a:xfrm>
          <a:prstGeom prst="ellipse">
            <a:avLst/>
          </a:prstGeom>
          <a:noFill/>
          <a:ln w="952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00B050"/>
              </a:solidFill>
            </a:endParaRPr>
          </a:p>
        </p:txBody>
      </p:sp>
      <p:sp>
        <p:nvSpPr>
          <p:cNvPr id="19" name="Ovale 18">
            <a:extLst>
              <a:ext uri="{FF2B5EF4-FFF2-40B4-BE49-F238E27FC236}">
                <a16:creationId xmlns:a16="http://schemas.microsoft.com/office/drawing/2014/main" id="{40D2FC4C-2452-7CA4-B9AD-393438BD5C33}"/>
              </a:ext>
            </a:extLst>
          </p:cNvPr>
          <p:cNvSpPr/>
          <p:nvPr/>
        </p:nvSpPr>
        <p:spPr>
          <a:xfrm>
            <a:off x="6744072" y="1988840"/>
            <a:ext cx="207914" cy="3015952"/>
          </a:xfrm>
          <a:prstGeom prst="ellipse">
            <a:avLst/>
          </a:prstGeom>
          <a:noFill/>
          <a:ln w="952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00B050"/>
              </a:solidFill>
            </a:endParaRPr>
          </a:p>
        </p:txBody>
      </p:sp>
      <p:sp>
        <p:nvSpPr>
          <p:cNvPr id="20" name="Ovale 19">
            <a:extLst>
              <a:ext uri="{FF2B5EF4-FFF2-40B4-BE49-F238E27FC236}">
                <a16:creationId xmlns:a16="http://schemas.microsoft.com/office/drawing/2014/main" id="{AD966B1E-E970-5548-4239-53E5FF19BA47}"/>
              </a:ext>
            </a:extLst>
          </p:cNvPr>
          <p:cNvSpPr/>
          <p:nvPr/>
        </p:nvSpPr>
        <p:spPr>
          <a:xfrm>
            <a:off x="2169472" y="2132856"/>
            <a:ext cx="332420" cy="2237548"/>
          </a:xfrm>
          <a:prstGeom prst="ellipse">
            <a:avLst/>
          </a:prstGeom>
          <a:noFill/>
          <a:ln w="254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21" name="Ovale 20">
            <a:extLst>
              <a:ext uri="{FF2B5EF4-FFF2-40B4-BE49-F238E27FC236}">
                <a16:creationId xmlns:a16="http://schemas.microsoft.com/office/drawing/2014/main" id="{7053A155-CE9A-3CCB-8646-301B920D680E}"/>
              </a:ext>
            </a:extLst>
          </p:cNvPr>
          <p:cNvSpPr/>
          <p:nvPr/>
        </p:nvSpPr>
        <p:spPr>
          <a:xfrm>
            <a:off x="7851812" y="2285256"/>
            <a:ext cx="332420" cy="2237548"/>
          </a:xfrm>
          <a:prstGeom prst="ellipse">
            <a:avLst/>
          </a:prstGeom>
          <a:noFill/>
          <a:ln w="254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22" name="Ovale 21">
            <a:extLst>
              <a:ext uri="{FF2B5EF4-FFF2-40B4-BE49-F238E27FC236}">
                <a16:creationId xmlns:a16="http://schemas.microsoft.com/office/drawing/2014/main" id="{EA8B75AC-C543-44BD-A629-CB563396C07D}"/>
              </a:ext>
            </a:extLst>
          </p:cNvPr>
          <p:cNvSpPr/>
          <p:nvPr/>
        </p:nvSpPr>
        <p:spPr>
          <a:xfrm>
            <a:off x="2897070" y="2418238"/>
            <a:ext cx="390618" cy="1730842"/>
          </a:xfrm>
          <a:prstGeom prst="ellipse">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3" name="Ovale 22">
            <a:extLst>
              <a:ext uri="{FF2B5EF4-FFF2-40B4-BE49-F238E27FC236}">
                <a16:creationId xmlns:a16="http://schemas.microsoft.com/office/drawing/2014/main" id="{E4265BEB-A3C3-58C9-3404-6F8CF8A88CF0}"/>
              </a:ext>
            </a:extLst>
          </p:cNvPr>
          <p:cNvSpPr/>
          <p:nvPr/>
        </p:nvSpPr>
        <p:spPr>
          <a:xfrm>
            <a:off x="8544272" y="2570638"/>
            <a:ext cx="432048" cy="1730842"/>
          </a:xfrm>
          <a:prstGeom prst="ellipse">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5" name="CasellaDiTesto 24">
            <a:extLst>
              <a:ext uri="{FF2B5EF4-FFF2-40B4-BE49-F238E27FC236}">
                <a16:creationId xmlns:a16="http://schemas.microsoft.com/office/drawing/2014/main" id="{79849F70-5E0A-F0D7-D5DC-AAD71F71A4D3}"/>
              </a:ext>
            </a:extLst>
          </p:cNvPr>
          <p:cNvSpPr txBox="1"/>
          <p:nvPr/>
        </p:nvSpPr>
        <p:spPr>
          <a:xfrm>
            <a:off x="4511824" y="5703768"/>
            <a:ext cx="6144768" cy="369332"/>
          </a:xfrm>
          <a:prstGeom prst="rect">
            <a:avLst/>
          </a:prstGeom>
          <a:noFill/>
        </p:spPr>
        <p:txBody>
          <a:bodyPr wrap="square">
            <a:spAutoFit/>
          </a:bodyPr>
          <a:lstStyle/>
          <a:p>
            <a:r>
              <a:rPr lang="en-US" b="1" dirty="0">
                <a:solidFill>
                  <a:srgbClr val="0070C0"/>
                </a:solidFill>
              </a:rPr>
              <a:t>200kHz and damping match</a:t>
            </a:r>
            <a:endParaRPr lang="it-IT" dirty="0"/>
          </a:p>
        </p:txBody>
      </p:sp>
    </p:spTree>
    <p:extLst>
      <p:ext uri="{BB962C8B-B14F-4D97-AF65-F5344CB8AC3E}">
        <p14:creationId xmlns:p14="http://schemas.microsoft.com/office/powerpoint/2010/main" val="188900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1981200" y="264802"/>
            <a:ext cx="8229600"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GW in a Layered Plate</a:t>
            </a:r>
          </a:p>
        </p:txBody>
      </p:sp>
      <p:pic>
        <p:nvPicPr>
          <p:cNvPr id="3" name="Immagine 2" descr="Immagine che contiene testo, linea, diagramma, Parallelo&#10;&#10;Descrizione generata automaticamente">
            <a:extLst>
              <a:ext uri="{FF2B5EF4-FFF2-40B4-BE49-F238E27FC236}">
                <a16:creationId xmlns:a16="http://schemas.microsoft.com/office/drawing/2014/main" id="{573B8730-47BC-7327-0A5C-8AEEE35F7ECD}"/>
              </a:ext>
            </a:extLst>
          </p:cNvPr>
          <p:cNvPicPr>
            <a:picLocks noChangeAspect="1"/>
          </p:cNvPicPr>
          <p:nvPr/>
        </p:nvPicPr>
        <p:blipFill rotWithShape="1">
          <a:blip r:embed="rId3">
            <a:extLst>
              <a:ext uri="{28A0092B-C50C-407E-A947-70E740481C1C}">
                <a14:useLocalDpi xmlns:a14="http://schemas.microsoft.com/office/drawing/2010/main" val="0"/>
              </a:ext>
            </a:extLst>
          </a:blip>
          <a:srcRect l="8847" t="2334" r="8082" b="4777"/>
          <a:stretch/>
        </p:blipFill>
        <p:spPr>
          <a:xfrm>
            <a:off x="2125965" y="1628800"/>
            <a:ext cx="7940070" cy="4484388"/>
          </a:xfrm>
          <a:prstGeom prst="rect">
            <a:avLst/>
          </a:prstGeom>
        </p:spPr>
      </p:pic>
      <p:sp>
        <p:nvSpPr>
          <p:cNvPr id="2" name="CasellaDiTesto 1">
            <a:extLst>
              <a:ext uri="{FF2B5EF4-FFF2-40B4-BE49-F238E27FC236}">
                <a16:creationId xmlns:a16="http://schemas.microsoft.com/office/drawing/2014/main" id="{1DA2A739-CE2B-7BB8-6770-85FB352EE363}"/>
              </a:ext>
            </a:extLst>
          </p:cNvPr>
          <p:cNvSpPr txBox="1"/>
          <p:nvPr/>
        </p:nvSpPr>
        <p:spPr>
          <a:xfrm>
            <a:off x="8616280" y="4653136"/>
            <a:ext cx="912144" cy="369332"/>
          </a:xfrm>
          <a:prstGeom prst="rect">
            <a:avLst/>
          </a:prstGeom>
          <a:noFill/>
        </p:spPr>
        <p:txBody>
          <a:bodyPr wrap="square">
            <a:spAutoFit/>
          </a:bodyPr>
          <a:lstStyle/>
          <a:p>
            <a:r>
              <a:rPr lang="en-US" b="1" dirty="0">
                <a:solidFill>
                  <a:srgbClr val="0070C0"/>
                </a:solidFill>
              </a:rPr>
              <a:t>400kHz</a:t>
            </a:r>
            <a:endParaRPr lang="it-IT" dirty="0"/>
          </a:p>
        </p:txBody>
      </p:sp>
      <p:sp>
        <p:nvSpPr>
          <p:cNvPr id="4" name="CasellaDiTesto 3">
            <a:extLst>
              <a:ext uri="{FF2B5EF4-FFF2-40B4-BE49-F238E27FC236}">
                <a16:creationId xmlns:a16="http://schemas.microsoft.com/office/drawing/2014/main" id="{96EB0479-DBE2-7142-8594-92E062DFF2CE}"/>
              </a:ext>
            </a:extLst>
          </p:cNvPr>
          <p:cNvSpPr txBox="1"/>
          <p:nvPr/>
        </p:nvSpPr>
        <p:spPr>
          <a:xfrm>
            <a:off x="1847528" y="1187570"/>
            <a:ext cx="11010198" cy="369332"/>
          </a:xfrm>
          <a:prstGeom prst="rect">
            <a:avLst/>
          </a:prstGeom>
          <a:noFill/>
        </p:spPr>
        <p:txBody>
          <a:bodyPr wrap="square">
            <a:spAutoFit/>
          </a:bodyPr>
          <a:lstStyle/>
          <a:p>
            <a:r>
              <a:rPr lang="en-US" spc="-4" dirty="0">
                <a:latin typeface="Tahoma"/>
                <a:cs typeface="Tahoma"/>
              </a:rPr>
              <a:t>Time domain solution from the Frequency domain analysis ( Freq. Response FEM) </a:t>
            </a:r>
            <a:endParaRPr lang="it-IT" dirty="0"/>
          </a:p>
        </p:txBody>
      </p:sp>
    </p:spTree>
    <p:extLst>
      <p:ext uri="{BB962C8B-B14F-4D97-AF65-F5344CB8AC3E}">
        <p14:creationId xmlns:p14="http://schemas.microsoft.com/office/powerpoint/2010/main" val="802693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263353" y="264802"/>
            <a:ext cx="9947447"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Layered plate with a Damage</a:t>
            </a:r>
          </a:p>
        </p:txBody>
      </p:sp>
      <p:cxnSp>
        <p:nvCxnSpPr>
          <p:cNvPr id="2" name="Connettore 1 7">
            <a:extLst>
              <a:ext uri="{FF2B5EF4-FFF2-40B4-BE49-F238E27FC236}">
                <a16:creationId xmlns:a16="http://schemas.microsoft.com/office/drawing/2014/main" id="{04381123-B66F-EF70-F3A1-2696C849FB35}"/>
              </a:ext>
            </a:extLst>
          </p:cNvPr>
          <p:cNvCxnSpPr>
            <a:cxnSpLocks/>
          </p:cNvCxnSpPr>
          <p:nvPr/>
        </p:nvCxnSpPr>
        <p:spPr>
          <a:xfrm flipH="1">
            <a:off x="5553455" y="1489018"/>
            <a:ext cx="10079" cy="922036"/>
          </a:xfrm>
          <a:prstGeom prst="line">
            <a:avLst/>
          </a:prstGeom>
          <a:ln w="38100">
            <a:solidFill>
              <a:schemeClr val="tx1"/>
            </a:solidFill>
            <a:prstDash val="lgDashDot"/>
          </a:ln>
        </p:spPr>
        <p:style>
          <a:lnRef idx="2">
            <a:schemeClr val="accent1"/>
          </a:lnRef>
          <a:fillRef idx="0">
            <a:schemeClr val="accent1"/>
          </a:fillRef>
          <a:effectRef idx="1">
            <a:schemeClr val="accent1"/>
          </a:effectRef>
          <a:fontRef idx="minor">
            <a:schemeClr val="tx1"/>
          </a:fontRef>
        </p:style>
      </p:cxnSp>
      <p:cxnSp>
        <p:nvCxnSpPr>
          <p:cNvPr id="4" name="Connettore 1 9">
            <a:extLst>
              <a:ext uri="{FF2B5EF4-FFF2-40B4-BE49-F238E27FC236}">
                <a16:creationId xmlns:a16="http://schemas.microsoft.com/office/drawing/2014/main" id="{CECF2EC0-A04C-6D71-0621-BD8790CB350D}"/>
              </a:ext>
            </a:extLst>
          </p:cNvPr>
          <p:cNvCxnSpPr>
            <a:cxnSpLocks/>
          </p:cNvCxnSpPr>
          <p:nvPr/>
        </p:nvCxnSpPr>
        <p:spPr>
          <a:xfrm>
            <a:off x="9614898" y="3759368"/>
            <a:ext cx="0" cy="133550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Connettore 1 10">
            <a:extLst>
              <a:ext uri="{FF2B5EF4-FFF2-40B4-BE49-F238E27FC236}">
                <a16:creationId xmlns:a16="http://schemas.microsoft.com/office/drawing/2014/main" id="{CBEDB8D1-1A96-5352-FA25-1CF47777193C}"/>
              </a:ext>
            </a:extLst>
          </p:cNvPr>
          <p:cNvCxnSpPr>
            <a:cxnSpLocks/>
          </p:cNvCxnSpPr>
          <p:nvPr/>
        </p:nvCxnSpPr>
        <p:spPr>
          <a:xfrm>
            <a:off x="9602038" y="1363686"/>
            <a:ext cx="0" cy="221234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Connettore 1 16">
            <a:extLst>
              <a:ext uri="{FF2B5EF4-FFF2-40B4-BE49-F238E27FC236}">
                <a16:creationId xmlns:a16="http://schemas.microsoft.com/office/drawing/2014/main" id="{288FE8B4-1B66-3A1D-108A-BD504DBBEE0D}"/>
              </a:ext>
            </a:extLst>
          </p:cNvPr>
          <p:cNvCxnSpPr>
            <a:cxnSpLocks/>
          </p:cNvCxnSpPr>
          <p:nvPr/>
        </p:nvCxnSpPr>
        <p:spPr>
          <a:xfrm flipH="1">
            <a:off x="9614898" y="3759368"/>
            <a:ext cx="38096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Connettore 1 18">
            <a:extLst>
              <a:ext uri="{FF2B5EF4-FFF2-40B4-BE49-F238E27FC236}">
                <a16:creationId xmlns:a16="http://schemas.microsoft.com/office/drawing/2014/main" id="{CAD4B468-8877-F905-CB7C-CDBD730D34E5}"/>
              </a:ext>
            </a:extLst>
          </p:cNvPr>
          <p:cNvCxnSpPr>
            <a:cxnSpLocks/>
          </p:cNvCxnSpPr>
          <p:nvPr/>
        </p:nvCxnSpPr>
        <p:spPr>
          <a:xfrm flipH="1">
            <a:off x="9614898" y="3586648"/>
            <a:ext cx="38096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Connettore 1 23">
            <a:extLst>
              <a:ext uri="{FF2B5EF4-FFF2-40B4-BE49-F238E27FC236}">
                <a16:creationId xmlns:a16="http://schemas.microsoft.com/office/drawing/2014/main" id="{95C438B9-1C8B-3226-730F-8C36C1466E0F}"/>
              </a:ext>
            </a:extLst>
          </p:cNvPr>
          <p:cNvCxnSpPr>
            <a:cxnSpLocks/>
          </p:cNvCxnSpPr>
          <p:nvPr/>
        </p:nvCxnSpPr>
        <p:spPr>
          <a:xfrm>
            <a:off x="6927755" y="3865785"/>
            <a:ext cx="542192" cy="0"/>
          </a:xfrm>
          <a:prstGeom prst="line">
            <a:avLst/>
          </a:prstGeom>
          <a:ln>
            <a:solidFill>
              <a:schemeClr val="tx1"/>
            </a:solidFill>
            <a:headEnd type="triangle" w="med" len="med"/>
            <a:tailEnd type="stealth" w="med" len="med"/>
          </a:ln>
        </p:spPr>
        <p:style>
          <a:lnRef idx="2">
            <a:schemeClr val="accent1"/>
          </a:lnRef>
          <a:fillRef idx="0">
            <a:schemeClr val="accent1"/>
          </a:fillRef>
          <a:effectRef idx="1">
            <a:schemeClr val="accent1"/>
          </a:effectRef>
          <a:fontRef idx="minor">
            <a:schemeClr val="tx1"/>
          </a:fontRef>
        </p:style>
      </p:cxnSp>
      <p:cxnSp>
        <p:nvCxnSpPr>
          <p:cNvPr id="10" name="Connettore 1 29">
            <a:extLst>
              <a:ext uri="{FF2B5EF4-FFF2-40B4-BE49-F238E27FC236}">
                <a16:creationId xmlns:a16="http://schemas.microsoft.com/office/drawing/2014/main" id="{BCD9FCB7-2DAF-6194-84B7-4CD6F1FBF9C9}"/>
              </a:ext>
            </a:extLst>
          </p:cNvPr>
          <p:cNvCxnSpPr>
            <a:cxnSpLocks/>
          </p:cNvCxnSpPr>
          <p:nvPr/>
        </p:nvCxnSpPr>
        <p:spPr>
          <a:xfrm>
            <a:off x="5550175" y="1444156"/>
            <a:ext cx="4051863" cy="0"/>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12" name="Connettore 1 32">
            <a:extLst>
              <a:ext uri="{FF2B5EF4-FFF2-40B4-BE49-F238E27FC236}">
                <a16:creationId xmlns:a16="http://schemas.microsoft.com/office/drawing/2014/main" id="{8649AF19-0D3F-68D8-B67A-7283C9349041}"/>
              </a:ext>
            </a:extLst>
          </p:cNvPr>
          <p:cNvCxnSpPr>
            <a:cxnSpLocks/>
          </p:cNvCxnSpPr>
          <p:nvPr/>
        </p:nvCxnSpPr>
        <p:spPr>
          <a:xfrm>
            <a:off x="1523482" y="4741411"/>
            <a:ext cx="8091416" cy="0"/>
          </a:xfrm>
          <a:prstGeom prst="line">
            <a:avLst/>
          </a:prstGeom>
          <a:ln>
            <a:solidFill>
              <a:schemeClr val="tx1"/>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cxnSp>
        <p:nvCxnSpPr>
          <p:cNvPr id="13" name="Connettore 1 34">
            <a:extLst>
              <a:ext uri="{FF2B5EF4-FFF2-40B4-BE49-F238E27FC236}">
                <a16:creationId xmlns:a16="http://schemas.microsoft.com/office/drawing/2014/main" id="{47951E8A-2EEE-8D38-14E8-0C4818195609}"/>
              </a:ext>
            </a:extLst>
          </p:cNvPr>
          <p:cNvCxnSpPr>
            <a:cxnSpLocks/>
          </p:cNvCxnSpPr>
          <p:nvPr/>
        </p:nvCxnSpPr>
        <p:spPr>
          <a:xfrm>
            <a:off x="9890094" y="2836414"/>
            <a:ext cx="0" cy="759194"/>
          </a:xfrm>
          <a:prstGeom prst="line">
            <a:avLst/>
          </a:prstGeom>
          <a:ln>
            <a:solidFill>
              <a:schemeClr val="tx1"/>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14" name="Connettore 1 37">
            <a:extLst>
              <a:ext uri="{FF2B5EF4-FFF2-40B4-BE49-F238E27FC236}">
                <a16:creationId xmlns:a16="http://schemas.microsoft.com/office/drawing/2014/main" id="{C88B2F97-6257-2D57-731C-67B313CBAD13}"/>
              </a:ext>
            </a:extLst>
          </p:cNvPr>
          <p:cNvCxnSpPr>
            <a:cxnSpLocks/>
          </p:cNvCxnSpPr>
          <p:nvPr/>
        </p:nvCxnSpPr>
        <p:spPr>
          <a:xfrm>
            <a:off x="9890094" y="3602982"/>
            <a:ext cx="0" cy="16534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Connettore 1 40">
            <a:extLst>
              <a:ext uri="{FF2B5EF4-FFF2-40B4-BE49-F238E27FC236}">
                <a16:creationId xmlns:a16="http://schemas.microsoft.com/office/drawing/2014/main" id="{94747687-1BAC-A940-5C1D-855F68CC1FD7}"/>
              </a:ext>
            </a:extLst>
          </p:cNvPr>
          <p:cNvCxnSpPr>
            <a:cxnSpLocks/>
          </p:cNvCxnSpPr>
          <p:nvPr/>
        </p:nvCxnSpPr>
        <p:spPr>
          <a:xfrm>
            <a:off x="9890094" y="3768328"/>
            <a:ext cx="0" cy="423125"/>
          </a:xfrm>
          <a:prstGeom prst="line">
            <a:avLst/>
          </a:prstGeom>
          <a:ln>
            <a:solidFill>
              <a:schemeClr val="tx1"/>
            </a:solidFill>
            <a:headEnd type="arrow" w="med" len="med"/>
            <a:tailEnd type="none" w="med" len="med"/>
          </a:ln>
        </p:spPr>
        <p:style>
          <a:lnRef idx="2">
            <a:schemeClr val="accent1"/>
          </a:lnRef>
          <a:fillRef idx="0">
            <a:schemeClr val="accent1"/>
          </a:fillRef>
          <a:effectRef idx="1">
            <a:schemeClr val="accent1"/>
          </a:effectRef>
          <a:fontRef idx="minor">
            <a:schemeClr val="tx1"/>
          </a:fontRef>
        </p:style>
      </p:cxnSp>
      <p:sp>
        <p:nvSpPr>
          <p:cNvPr id="16" name="CasellaDiTesto 15">
            <a:extLst>
              <a:ext uri="{FF2B5EF4-FFF2-40B4-BE49-F238E27FC236}">
                <a16:creationId xmlns:a16="http://schemas.microsoft.com/office/drawing/2014/main" id="{B450D127-A6ED-CFD0-1E6E-A5F382BAE598}"/>
              </a:ext>
            </a:extLst>
          </p:cNvPr>
          <p:cNvSpPr txBox="1"/>
          <p:nvPr/>
        </p:nvSpPr>
        <p:spPr>
          <a:xfrm rot="5400000">
            <a:off x="9719995" y="3000138"/>
            <a:ext cx="653144" cy="307777"/>
          </a:xfrm>
          <a:prstGeom prst="rect">
            <a:avLst/>
          </a:prstGeom>
          <a:noFill/>
        </p:spPr>
        <p:txBody>
          <a:bodyPr wrap="square" rtlCol="0">
            <a:spAutoFit/>
          </a:bodyPr>
          <a:lstStyle/>
          <a:p>
            <a:r>
              <a:rPr lang="en-US" sz="1400" b="1" dirty="0"/>
              <a:t>3 mm</a:t>
            </a:r>
          </a:p>
        </p:txBody>
      </p:sp>
      <p:sp>
        <p:nvSpPr>
          <p:cNvPr id="17" name="CasellaDiTesto 16">
            <a:extLst>
              <a:ext uri="{FF2B5EF4-FFF2-40B4-BE49-F238E27FC236}">
                <a16:creationId xmlns:a16="http://schemas.microsoft.com/office/drawing/2014/main" id="{8210AD0D-BF66-E0DE-104E-73DB728D9772}"/>
              </a:ext>
            </a:extLst>
          </p:cNvPr>
          <p:cNvSpPr txBox="1"/>
          <p:nvPr/>
        </p:nvSpPr>
        <p:spPr>
          <a:xfrm>
            <a:off x="5367006" y="1196752"/>
            <a:ext cx="4039545" cy="307777"/>
          </a:xfrm>
          <a:prstGeom prst="rect">
            <a:avLst/>
          </a:prstGeom>
          <a:noFill/>
        </p:spPr>
        <p:txBody>
          <a:bodyPr wrap="square" rtlCol="0">
            <a:spAutoFit/>
          </a:bodyPr>
          <a:lstStyle/>
          <a:p>
            <a:pPr algn="ctr"/>
            <a:r>
              <a:rPr lang="en-US" sz="1400" b="1" dirty="0"/>
              <a:t> 500 mm</a:t>
            </a:r>
          </a:p>
        </p:txBody>
      </p:sp>
      <p:sp>
        <p:nvSpPr>
          <p:cNvPr id="18" name="CasellaDiTesto 17">
            <a:extLst>
              <a:ext uri="{FF2B5EF4-FFF2-40B4-BE49-F238E27FC236}">
                <a16:creationId xmlns:a16="http://schemas.microsoft.com/office/drawing/2014/main" id="{CA250FA4-BBA1-E905-5F5A-192C69FDE56E}"/>
              </a:ext>
            </a:extLst>
          </p:cNvPr>
          <p:cNvSpPr txBox="1"/>
          <p:nvPr/>
        </p:nvSpPr>
        <p:spPr>
          <a:xfrm>
            <a:off x="5569187" y="2703766"/>
            <a:ext cx="2701071" cy="307777"/>
          </a:xfrm>
          <a:prstGeom prst="rect">
            <a:avLst/>
          </a:prstGeom>
          <a:noFill/>
        </p:spPr>
        <p:txBody>
          <a:bodyPr wrap="square" rtlCol="0">
            <a:spAutoFit/>
          </a:bodyPr>
          <a:lstStyle/>
          <a:p>
            <a:pPr algn="ctr"/>
            <a:r>
              <a:rPr lang="en-US" sz="1400" b="1" dirty="0"/>
              <a:t>Sensor spacing 50 mm</a:t>
            </a:r>
          </a:p>
        </p:txBody>
      </p:sp>
      <p:sp>
        <p:nvSpPr>
          <p:cNvPr id="19" name="CasellaDiTesto 18">
            <a:extLst>
              <a:ext uri="{FF2B5EF4-FFF2-40B4-BE49-F238E27FC236}">
                <a16:creationId xmlns:a16="http://schemas.microsoft.com/office/drawing/2014/main" id="{42D5ECAA-9A6C-7585-21CC-F0AD326EA322}"/>
              </a:ext>
            </a:extLst>
          </p:cNvPr>
          <p:cNvSpPr txBox="1"/>
          <p:nvPr/>
        </p:nvSpPr>
        <p:spPr>
          <a:xfrm>
            <a:off x="6927755" y="3895671"/>
            <a:ext cx="720297" cy="307777"/>
          </a:xfrm>
          <a:prstGeom prst="rect">
            <a:avLst/>
          </a:prstGeom>
          <a:noFill/>
        </p:spPr>
        <p:txBody>
          <a:bodyPr wrap="square" rtlCol="0">
            <a:spAutoFit/>
          </a:bodyPr>
          <a:lstStyle/>
          <a:p>
            <a:r>
              <a:rPr lang="en-US" sz="1400" b="1" dirty="0"/>
              <a:t>50mm</a:t>
            </a:r>
          </a:p>
        </p:txBody>
      </p:sp>
      <p:sp>
        <p:nvSpPr>
          <p:cNvPr id="20" name="CasellaDiTesto 19">
            <a:extLst>
              <a:ext uri="{FF2B5EF4-FFF2-40B4-BE49-F238E27FC236}">
                <a16:creationId xmlns:a16="http://schemas.microsoft.com/office/drawing/2014/main" id="{29585703-5007-80F9-EE90-48D1F1FA5114}"/>
              </a:ext>
            </a:extLst>
          </p:cNvPr>
          <p:cNvSpPr txBox="1"/>
          <p:nvPr/>
        </p:nvSpPr>
        <p:spPr>
          <a:xfrm>
            <a:off x="1523482" y="5168827"/>
            <a:ext cx="8091411" cy="307777"/>
          </a:xfrm>
          <a:prstGeom prst="rect">
            <a:avLst/>
          </a:prstGeom>
          <a:noFill/>
        </p:spPr>
        <p:txBody>
          <a:bodyPr wrap="square" rtlCol="0">
            <a:spAutoFit/>
          </a:bodyPr>
          <a:lstStyle/>
          <a:p>
            <a:pPr algn="ctr"/>
            <a:r>
              <a:rPr lang="en-US" sz="1400" b="1" dirty="0"/>
              <a:t>1000 mm</a:t>
            </a:r>
          </a:p>
        </p:txBody>
      </p:sp>
      <p:cxnSp>
        <p:nvCxnSpPr>
          <p:cNvPr id="21" name="Connettore 2 20">
            <a:extLst>
              <a:ext uri="{FF2B5EF4-FFF2-40B4-BE49-F238E27FC236}">
                <a16:creationId xmlns:a16="http://schemas.microsoft.com/office/drawing/2014/main" id="{7A49998D-7F95-5F1B-0C8C-B6CDAFE18E63}"/>
              </a:ext>
            </a:extLst>
          </p:cNvPr>
          <p:cNvCxnSpPr>
            <a:cxnSpLocks/>
          </p:cNvCxnSpPr>
          <p:nvPr/>
        </p:nvCxnSpPr>
        <p:spPr>
          <a:xfrm>
            <a:off x="5550175" y="2600175"/>
            <a:ext cx="0" cy="844098"/>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2" name="CasellaDiTesto 21">
            <a:extLst>
              <a:ext uri="{FF2B5EF4-FFF2-40B4-BE49-F238E27FC236}">
                <a16:creationId xmlns:a16="http://schemas.microsoft.com/office/drawing/2014/main" id="{7437056D-A463-81FE-7F7B-B95349D467B5}"/>
              </a:ext>
            </a:extLst>
          </p:cNvPr>
          <p:cNvSpPr txBox="1"/>
          <p:nvPr/>
        </p:nvSpPr>
        <p:spPr>
          <a:xfrm>
            <a:off x="4890289" y="2125070"/>
            <a:ext cx="767860" cy="369332"/>
          </a:xfrm>
          <a:prstGeom prst="rect">
            <a:avLst/>
          </a:prstGeom>
          <a:noFill/>
        </p:spPr>
        <p:txBody>
          <a:bodyPr wrap="square" rtlCol="0">
            <a:spAutoFit/>
          </a:bodyPr>
          <a:lstStyle/>
          <a:p>
            <a:r>
              <a:rPr lang="en-US" b="1" dirty="0">
                <a:solidFill>
                  <a:srgbClr val="FF0000"/>
                </a:solidFill>
              </a:rPr>
              <a:t>F (</a:t>
            </a:r>
            <a:r>
              <a:rPr lang="en-US" b="1" i="1" dirty="0">
                <a:solidFill>
                  <a:srgbClr val="FF0000"/>
                </a:solidFill>
                <a:latin typeface="Symbol" panose="05050102010706020507" pitchFamily="18" charset="2"/>
              </a:rPr>
              <a:t>w</a:t>
            </a:r>
            <a:r>
              <a:rPr lang="en-US" b="1" dirty="0">
                <a:solidFill>
                  <a:srgbClr val="FF0000"/>
                </a:solidFill>
              </a:rPr>
              <a:t>)</a:t>
            </a:r>
            <a:endParaRPr lang="en-US" b="1" dirty="0"/>
          </a:p>
        </p:txBody>
      </p:sp>
      <p:sp>
        <p:nvSpPr>
          <p:cNvPr id="23" name="Rettangolo 22">
            <a:extLst>
              <a:ext uri="{FF2B5EF4-FFF2-40B4-BE49-F238E27FC236}">
                <a16:creationId xmlns:a16="http://schemas.microsoft.com/office/drawing/2014/main" id="{DF38EDAE-1243-5B61-8F18-15FDB8E2B681}"/>
              </a:ext>
            </a:extLst>
          </p:cNvPr>
          <p:cNvSpPr/>
          <p:nvPr/>
        </p:nvSpPr>
        <p:spPr>
          <a:xfrm>
            <a:off x="1535793" y="3594022"/>
            <a:ext cx="8079100" cy="15253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e 23">
            <a:extLst>
              <a:ext uri="{FF2B5EF4-FFF2-40B4-BE49-F238E27FC236}">
                <a16:creationId xmlns:a16="http://schemas.microsoft.com/office/drawing/2014/main" id="{BDE2E3A1-5651-F350-2C61-B86C1BCFCAE1}"/>
              </a:ext>
            </a:extLst>
          </p:cNvPr>
          <p:cNvSpPr/>
          <p:nvPr/>
        </p:nvSpPr>
        <p:spPr>
          <a:xfrm>
            <a:off x="9551342" y="3566522"/>
            <a:ext cx="45719" cy="47625"/>
          </a:xfrm>
          <a:prstGeom prst="ellipse">
            <a:avLst/>
          </a:prstGeom>
          <a:solidFill>
            <a:srgbClr val="FFFF00"/>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e 24">
            <a:extLst>
              <a:ext uri="{FF2B5EF4-FFF2-40B4-BE49-F238E27FC236}">
                <a16:creationId xmlns:a16="http://schemas.microsoft.com/office/drawing/2014/main" id="{55708D16-7EBE-5D6A-5DE6-0AD99723365A}"/>
              </a:ext>
            </a:extLst>
          </p:cNvPr>
          <p:cNvSpPr/>
          <p:nvPr/>
        </p:nvSpPr>
        <p:spPr>
          <a:xfrm>
            <a:off x="5557175" y="3731607"/>
            <a:ext cx="45719" cy="47625"/>
          </a:xfrm>
          <a:prstGeom prst="ellipse">
            <a:avLst/>
          </a:prstGeom>
          <a:solidFill>
            <a:srgbClr val="FFFF00"/>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asellaDiTesto 25">
            <a:extLst>
              <a:ext uri="{FF2B5EF4-FFF2-40B4-BE49-F238E27FC236}">
                <a16:creationId xmlns:a16="http://schemas.microsoft.com/office/drawing/2014/main" id="{E802056A-2644-6B95-F75B-3D8C9AD9DC2A}"/>
              </a:ext>
            </a:extLst>
          </p:cNvPr>
          <p:cNvSpPr txBox="1"/>
          <p:nvPr/>
        </p:nvSpPr>
        <p:spPr>
          <a:xfrm>
            <a:off x="5904333" y="3244356"/>
            <a:ext cx="319088" cy="307777"/>
          </a:xfrm>
          <a:prstGeom prst="rect">
            <a:avLst/>
          </a:prstGeom>
          <a:noFill/>
        </p:spPr>
        <p:txBody>
          <a:bodyPr wrap="square" rtlCol="0">
            <a:spAutoFit/>
          </a:bodyPr>
          <a:lstStyle/>
          <a:p>
            <a:r>
              <a:rPr lang="en-US" sz="1400" b="1" dirty="0"/>
              <a:t>1</a:t>
            </a:r>
          </a:p>
        </p:txBody>
      </p:sp>
      <p:sp>
        <p:nvSpPr>
          <p:cNvPr id="27" name="CasellaDiTesto 26">
            <a:extLst>
              <a:ext uri="{FF2B5EF4-FFF2-40B4-BE49-F238E27FC236}">
                <a16:creationId xmlns:a16="http://schemas.microsoft.com/office/drawing/2014/main" id="{FB523CBB-12A7-B520-BC82-ABFB1C33EA3E}"/>
              </a:ext>
            </a:extLst>
          </p:cNvPr>
          <p:cNvSpPr txBox="1"/>
          <p:nvPr/>
        </p:nvSpPr>
        <p:spPr>
          <a:xfrm>
            <a:off x="5300080" y="3704306"/>
            <a:ext cx="324754" cy="246221"/>
          </a:xfrm>
          <a:prstGeom prst="rect">
            <a:avLst/>
          </a:prstGeom>
          <a:noFill/>
        </p:spPr>
        <p:txBody>
          <a:bodyPr wrap="square" rtlCol="0">
            <a:spAutoFit/>
          </a:bodyPr>
          <a:lstStyle/>
          <a:p>
            <a:r>
              <a:rPr lang="en-US" sz="1000" b="1" dirty="0"/>
              <a:t>10</a:t>
            </a:r>
          </a:p>
        </p:txBody>
      </p:sp>
      <p:cxnSp>
        <p:nvCxnSpPr>
          <p:cNvPr id="28" name="Connettore 2 27">
            <a:extLst>
              <a:ext uri="{FF2B5EF4-FFF2-40B4-BE49-F238E27FC236}">
                <a16:creationId xmlns:a16="http://schemas.microsoft.com/office/drawing/2014/main" id="{65EA3428-183B-EF91-1AAD-3FC20E3AB004}"/>
              </a:ext>
            </a:extLst>
          </p:cNvPr>
          <p:cNvCxnSpPr>
            <a:cxnSpLocks/>
          </p:cNvCxnSpPr>
          <p:nvPr/>
        </p:nvCxnSpPr>
        <p:spPr>
          <a:xfrm>
            <a:off x="1262039" y="5242900"/>
            <a:ext cx="978686" cy="0"/>
          </a:xfrm>
          <a:prstGeom prst="straightConnector1">
            <a:avLst/>
          </a:prstGeom>
          <a:ln w="285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9" name="Connettore 2 28">
            <a:extLst>
              <a:ext uri="{FF2B5EF4-FFF2-40B4-BE49-F238E27FC236}">
                <a16:creationId xmlns:a16="http://schemas.microsoft.com/office/drawing/2014/main" id="{684DCEA1-A0BB-3609-F4D7-6166470C378C}"/>
              </a:ext>
            </a:extLst>
          </p:cNvPr>
          <p:cNvCxnSpPr>
            <a:cxnSpLocks/>
          </p:cNvCxnSpPr>
          <p:nvPr/>
        </p:nvCxnSpPr>
        <p:spPr>
          <a:xfrm flipV="1">
            <a:off x="1274084" y="4263883"/>
            <a:ext cx="0" cy="979017"/>
          </a:xfrm>
          <a:prstGeom prst="straightConnector1">
            <a:avLst/>
          </a:prstGeom>
          <a:ln w="28575">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30" name="CasellaDiTesto 29">
            <a:extLst>
              <a:ext uri="{FF2B5EF4-FFF2-40B4-BE49-F238E27FC236}">
                <a16:creationId xmlns:a16="http://schemas.microsoft.com/office/drawing/2014/main" id="{B6536EC3-24AF-9F61-639F-A52F7B8C2C12}"/>
              </a:ext>
            </a:extLst>
          </p:cNvPr>
          <p:cNvSpPr txBox="1"/>
          <p:nvPr/>
        </p:nvSpPr>
        <p:spPr>
          <a:xfrm>
            <a:off x="1845636" y="5190825"/>
            <a:ext cx="425556" cy="307777"/>
          </a:xfrm>
          <a:prstGeom prst="rect">
            <a:avLst/>
          </a:prstGeom>
          <a:noFill/>
        </p:spPr>
        <p:txBody>
          <a:bodyPr wrap="square" rtlCol="0">
            <a:spAutoFit/>
          </a:bodyPr>
          <a:lstStyle/>
          <a:p>
            <a:pPr algn="ctr"/>
            <a:r>
              <a:rPr lang="en-US" sz="1400" b="1" dirty="0"/>
              <a:t>x</a:t>
            </a:r>
          </a:p>
        </p:txBody>
      </p:sp>
      <p:sp>
        <p:nvSpPr>
          <p:cNvPr id="31" name="CasellaDiTesto 30">
            <a:extLst>
              <a:ext uri="{FF2B5EF4-FFF2-40B4-BE49-F238E27FC236}">
                <a16:creationId xmlns:a16="http://schemas.microsoft.com/office/drawing/2014/main" id="{B5239939-29D4-FB19-E525-918F758D07A3}"/>
              </a:ext>
            </a:extLst>
          </p:cNvPr>
          <p:cNvSpPr txBox="1"/>
          <p:nvPr/>
        </p:nvSpPr>
        <p:spPr>
          <a:xfrm>
            <a:off x="930336" y="4264380"/>
            <a:ext cx="425556" cy="307777"/>
          </a:xfrm>
          <a:prstGeom prst="rect">
            <a:avLst/>
          </a:prstGeom>
          <a:noFill/>
        </p:spPr>
        <p:txBody>
          <a:bodyPr wrap="square" rtlCol="0">
            <a:spAutoFit/>
          </a:bodyPr>
          <a:lstStyle/>
          <a:p>
            <a:pPr algn="ctr"/>
            <a:r>
              <a:rPr lang="en-US" sz="1400" b="1" dirty="0"/>
              <a:t>y</a:t>
            </a:r>
          </a:p>
        </p:txBody>
      </p:sp>
      <p:sp>
        <p:nvSpPr>
          <p:cNvPr id="32" name="CasellaDiTesto 31">
            <a:extLst>
              <a:ext uri="{FF2B5EF4-FFF2-40B4-BE49-F238E27FC236}">
                <a16:creationId xmlns:a16="http://schemas.microsoft.com/office/drawing/2014/main" id="{16B7F2E8-4411-584A-9F2D-BAEAD88E9352}"/>
              </a:ext>
            </a:extLst>
          </p:cNvPr>
          <p:cNvSpPr txBox="1"/>
          <p:nvPr/>
        </p:nvSpPr>
        <p:spPr>
          <a:xfrm>
            <a:off x="1705034" y="2995005"/>
            <a:ext cx="4039545" cy="307777"/>
          </a:xfrm>
          <a:prstGeom prst="rect">
            <a:avLst/>
          </a:prstGeom>
          <a:noFill/>
        </p:spPr>
        <p:txBody>
          <a:bodyPr wrap="square" rtlCol="0">
            <a:spAutoFit/>
          </a:bodyPr>
          <a:lstStyle/>
          <a:p>
            <a:pPr algn="ctr"/>
            <a:r>
              <a:rPr lang="en-US" sz="1400" b="1" dirty="0"/>
              <a:t>Aluminum Alloy</a:t>
            </a:r>
          </a:p>
        </p:txBody>
      </p:sp>
      <p:sp>
        <p:nvSpPr>
          <p:cNvPr id="33" name="Rettangolo 32">
            <a:extLst>
              <a:ext uri="{FF2B5EF4-FFF2-40B4-BE49-F238E27FC236}">
                <a16:creationId xmlns:a16="http://schemas.microsoft.com/office/drawing/2014/main" id="{3EC1AA56-EB1F-9273-4E70-E7105BB4C8C8}"/>
              </a:ext>
            </a:extLst>
          </p:cNvPr>
          <p:cNvSpPr/>
          <p:nvPr/>
        </p:nvSpPr>
        <p:spPr>
          <a:xfrm>
            <a:off x="5959183" y="3502900"/>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4" name="Rettangolo 33">
            <a:extLst>
              <a:ext uri="{FF2B5EF4-FFF2-40B4-BE49-F238E27FC236}">
                <a16:creationId xmlns:a16="http://schemas.microsoft.com/office/drawing/2014/main" id="{0E6F6CB8-B8D4-23D6-7D27-5D7E4540EFFB}"/>
              </a:ext>
            </a:extLst>
          </p:cNvPr>
          <p:cNvSpPr/>
          <p:nvPr/>
        </p:nvSpPr>
        <p:spPr>
          <a:xfrm>
            <a:off x="6472154" y="3510020"/>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5" name="Rettangolo 34">
            <a:extLst>
              <a:ext uri="{FF2B5EF4-FFF2-40B4-BE49-F238E27FC236}">
                <a16:creationId xmlns:a16="http://schemas.microsoft.com/office/drawing/2014/main" id="{61CDF8EA-B9AA-CF5E-FDEF-25013BFFC893}"/>
              </a:ext>
            </a:extLst>
          </p:cNvPr>
          <p:cNvSpPr/>
          <p:nvPr/>
        </p:nvSpPr>
        <p:spPr>
          <a:xfrm>
            <a:off x="6919498" y="3502565"/>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36" name="Connettore diritto 35">
            <a:extLst>
              <a:ext uri="{FF2B5EF4-FFF2-40B4-BE49-F238E27FC236}">
                <a16:creationId xmlns:a16="http://schemas.microsoft.com/office/drawing/2014/main" id="{55F5FD82-0B7E-BEC9-3B48-2C347A4AC4BB}"/>
              </a:ext>
            </a:extLst>
          </p:cNvPr>
          <p:cNvCxnSpPr>
            <a:cxnSpLocks/>
          </p:cNvCxnSpPr>
          <p:nvPr/>
        </p:nvCxnSpPr>
        <p:spPr>
          <a:xfrm>
            <a:off x="7724853" y="3539523"/>
            <a:ext cx="1406633"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7" name="CasellaDiTesto 36">
            <a:extLst>
              <a:ext uri="{FF2B5EF4-FFF2-40B4-BE49-F238E27FC236}">
                <a16:creationId xmlns:a16="http://schemas.microsoft.com/office/drawing/2014/main" id="{6C88B74F-777A-9228-598F-F51A76D799AE}"/>
              </a:ext>
            </a:extLst>
          </p:cNvPr>
          <p:cNvSpPr txBox="1"/>
          <p:nvPr/>
        </p:nvSpPr>
        <p:spPr>
          <a:xfrm>
            <a:off x="6399723" y="3245132"/>
            <a:ext cx="319088" cy="307777"/>
          </a:xfrm>
          <a:prstGeom prst="rect">
            <a:avLst/>
          </a:prstGeom>
          <a:noFill/>
        </p:spPr>
        <p:txBody>
          <a:bodyPr wrap="square" rtlCol="0">
            <a:spAutoFit/>
          </a:bodyPr>
          <a:lstStyle/>
          <a:p>
            <a:r>
              <a:rPr lang="en-US" sz="1400" b="1" dirty="0"/>
              <a:t>2</a:t>
            </a:r>
          </a:p>
        </p:txBody>
      </p:sp>
      <p:sp>
        <p:nvSpPr>
          <p:cNvPr id="38" name="CasellaDiTesto 37">
            <a:extLst>
              <a:ext uri="{FF2B5EF4-FFF2-40B4-BE49-F238E27FC236}">
                <a16:creationId xmlns:a16="http://schemas.microsoft.com/office/drawing/2014/main" id="{6E47E25A-C567-157E-EC4D-8FCD21CC876B}"/>
              </a:ext>
            </a:extLst>
          </p:cNvPr>
          <p:cNvSpPr txBox="1"/>
          <p:nvPr/>
        </p:nvSpPr>
        <p:spPr>
          <a:xfrm>
            <a:off x="6829701" y="3244356"/>
            <a:ext cx="319088" cy="307777"/>
          </a:xfrm>
          <a:prstGeom prst="rect">
            <a:avLst/>
          </a:prstGeom>
          <a:noFill/>
        </p:spPr>
        <p:txBody>
          <a:bodyPr wrap="square" rtlCol="0">
            <a:spAutoFit/>
          </a:bodyPr>
          <a:lstStyle/>
          <a:p>
            <a:r>
              <a:rPr lang="en-US" sz="1400" b="1" dirty="0"/>
              <a:t>3</a:t>
            </a:r>
          </a:p>
        </p:txBody>
      </p:sp>
      <p:sp>
        <p:nvSpPr>
          <p:cNvPr id="39" name="Rettangolo 38">
            <a:extLst>
              <a:ext uri="{FF2B5EF4-FFF2-40B4-BE49-F238E27FC236}">
                <a16:creationId xmlns:a16="http://schemas.microsoft.com/office/drawing/2014/main" id="{51BC9B6B-D528-55E8-051E-C26ED6435623}"/>
              </a:ext>
            </a:extLst>
          </p:cNvPr>
          <p:cNvSpPr/>
          <p:nvPr/>
        </p:nvSpPr>
        <p:spPr>
          <a:xfrm>
            <a:off x="9272849" y="3491817"/>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0" name="CasellaDiTesto 39">
            <a:extLst>
              <a:ext uri="{FF2B5EF4-FFF2-40B4-BE49-F238E27FC236}">
                <a16:creationId xmlns:a16="http://schemas.microsoft.com/office/drawing/2014/main" id="{71F4B95D-552A-7F81-EB8D-7A17DAD295EE}"/>
              </a:ext>
            </a:extLst>
          </p:cNvPr>
          <p:cNvSpPr txBox="1"/>
          <p:nvPr/>
        </p:nvSpPr>
        <p:spPr>
          <a:xfrm>
            <a:off x="9205965" y="3244356"/>
            <a:ext cx="319088" cy="307777"/>
          </a:xfrm>
          <a:prstGeom prst="rect">
            <a:avLst/>
          </a:prstGeom>
          <a:noFill/>
        </p:spPr>
        <p:txBody>
          <a:bodyPr wrap="square" rtlCol="0">
            <a:spAutoFit/>
          </a:bodyPr>
          <a:lstStyle/>
          <a:p>
            <a:r>
              <a:rPr lang="en-US" sz="1400" b="1" dirty="0"/>
              <a:t>n</a:t>
            </a:r>
          </a:p>
        </p:txBody>
      </p:sp>
      <p:sp>
        <p:nvSpPr>
          <p:cNvPr id="41" name="Rettangolo 40">
            <a:extLst>
              <a:ext uri="{FF2B5EF4-FFF2-40B4-BE49-F238E27FC236}">
                <a16:creationId xmlns:a16="http://schemas.microsoft.com/office/drawing/2014/main" id="{97153D50-D221-BD4A-A95A-61338B50B08E}"/>
              </a:ext>
            </a:extLst>
          </p:cNvPr>
          <p:cNvSpPr/>
          <p:nvPr/>
        </p:nvSpPr>
        <p:spPr>
          <a:xfrm>
            <a:off x="7351546" y="3502565"/>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2" name="CasellaDiTesto 41">
            <a:extLst>
              <a:ext uri="{FF2B5EF4-FFF2-40B4-BE49-F238E27FC236}">
                <a16:creationId xmlns:a16="http://schemas.microsoft.com/office/drawing/2014/main" id="{6A36A2BE-B4BA-EFCF-BFB7-A0824674B121}"/>
              </a:ext>
            </a:extLst>
          </p:cNvPr>
          <p:cNvSpPr txBox="1"/>
          <p:nvPr/>
        </p:nvSpPr>
        <p:spPr>
          <a:xfrm>
            <a:off x="7261749" y="3244356"/>
            <a:ext cx="319088" cy="307777"/>
          </a:xfrm>
          <a:prstGeom prst="rect">
            <a:avLst/>
          </a:prstGeom>
          <a:noFill/>
        </p:spPr>
        <p:txBody>
          <a:bodyPr wrap="square" rtlCol="0">
            <a:spAutoFit/>
          </a:bodyPr>
          <a:lstStyle/>
          <a:p>
            <a:r>
              <a:rPr lang="en-US" sz="1400" b="1" dirty="0"/>
              <a:t>4</a:t>
            </a:r>
          </a:p>
        </p:txBody>
      </p:sp>
      <p:cxnSp>
        <p:nvCxnSpPr>
          <p:cNvPr id="43" name="Connettore diritto 42">
            <a:extLst>
              <a:ext uri="{FF2B5EF4-FFF2-40B4-BE49-F238E27FC236}">
                <a16:creationId xmlns:a16="http://schemas.microsoft.com/office/drawing/2014/main" id="{8B667F4F-E76A-0348-0D0A-646D6BB4A66F}"/>
              </a:ext>
            </a:extLst>
          </p:cNvPr>
          <p:cNvCxnSpPr>
            <a:cxnSpLocks/>
          </p:cNvCxnSpPr>
          <p:nvPr/>
        </p:nvCxnSpPr>
        <p:spPr>
          <a:xfrm>
            <a:off x="6212685" y="3637648"/>
            <a:ext cx="144016" cy="0"/>
          </a:xfrm>
          <a:prstGeom prst="line">
            <a:avLst/>
          </a:prstGeom>
        </p:spPr>
        <p:style>
          <a:lnRef idx="3">
            <a:schemeClr val="dk1"/>
          </a:lnRef>
          <a:fillRef idx="0">
            <a:schemeClr val="dk1"/>
          </a:fillRef>
          <a:effectRef idx="2">
            <a:schemeClr val="dk1"/>
          </a:effectRef>
          <a:fontRef idx="minor">
            <a:schemeClr val="tx1"/>
          </a:fontRef>
        </p:style>
      </p:cxnSp>
      <p:cxnSp>
        <p:nvCxnSpPr>
          <p:cNvPr id="44" name="Connettore diritto 43">
            <a:extLst>
              <a:ext uri="{FF2B5EF4-FFF2-40B4-BE49-F238E27FC236}">
                <a16:creationId xmlns:a16="http://schemas.microsoft.com/office/drawing/2014/main" id="{63CE0FA7-7F65-5070-8045-885635E366D3}"/>
              </a:ext>
            </a:extLst>
          </p:cNvPr>
          <p:cNvCxnSpPr>
            <a:cxnSpLocks/>
          </p:cNvCxnSpPr>
          <p:nvPr/>
        </p:nvCxnSpPr>
        <p:spPr>
          <a:xfrm>
            <a:off x="6212685" y="3768328"/>
            <a:ext cx="0" cy="268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Connettore diritto 44">
            <a:extLst>
              <a:ext uri="{FF2B5EF4-FFF2-40B4-BE49-F238E27FC236}">
                <a16:creationId xmlns:a16="http://schemas.microsoft.com/office/drawing/2014/main" id="{6D2B0DD4-9B9B-F8D7-97EE-75395D8C5A43}"/>
              </a:ext>
            </a:extLst>
          </p:cNvPr>
          <p:cNvCxnSpPr>
            <a:cxnSpLocks/>
          </p:cNvCxnSpPr>
          <p:nvPr/>
        </p:nvCxnSpPr>
        <p:spPr>
          <a:xfrm>
            <a:off x="6365085" y="3768328"/>
            <a:ext cx="0" cy="268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Connettore 1 23">
            <a:extLst>
              <a:ext uri="{FF2B5EF4-FFF2-40B4-BE49-F238E27FC236}">
                <a16:creationId xmlns:a16="http://schemas.microsoft.com/office/drawing/2014/main" id="{21C8AF08-E88B-99BD-8EDF-65A26EB79BAB}"/>
              </a:ext>
            </a:extLst>
          </p:cNvPr>
          <p:cNvCxnSpPr>
            <a:cxnSpLocks/>
          </p:cNvCxnSpPr>
          <p:nvPr/>
        </p:nvCxnSpPr>
        <p:spPr>
          <a:xfrm>
            <a:off x="6189215" y="4108452"/>
            <a:ext cx="190955" cy="0"/>
          </a:xfrm>
          <a:prstGeom prst="line">
            <a:avLst/>
          </a:prstGeom>
          <a:ln>
            <a:solidFill>
              <a:schemeClr val="tx1"/>
            </a:solidFill>
            <a:headEnd type="triangle" w="sm" len="sm"/>
            <a:tailEnd type="triangle" w="sm" len="sm"/>
          </a:ln>
        </p:spPr>
        <p:style>
          <a:lnRef idx="2">
            <a:schemeClr val="accent1"/>
          </a:lnRef>
          <a:fillRef idx="0">
            <a:schemeClr val="accent1"/>
          </a:fillRef>
          <a:effectRef idx="1">
            <a:schemeClr val="accent1"/>
          </a:effectRef>
          <a:fontRef idx="minor">
            <a:schemeClr val="tx1"/>
          </a:fontRef>
        </p:style>
      </p:cxnSp>
      <p:sp>
        <p:nvSpPr>
          <p:cNvPr id="47" name="CasellaDiTesto 46">
            <a:extLst>
              <a:ext uri="{FF2B5EF4-FFF2-40B4-BE49-F238E27FC236}">
                <a16:creationId xmlns:a16="http://schemas.microsoft.com/office/drawing/2014/main" id="{2E397274-DE79-E9A0-27D8-E800E8B5C96B}"/>
              </a:ext>
            </a:extLst>
          </p:cNvPr>
          <p:cNvSpPr txBox="1"/>
          <p:nvPr/>
        </p:nvSpPr>
        <p:spPr>
          <a:xfrm>
            <a:off x="5982376" y="4134665"/>
            <a:ext cx="654815" cy="307777"/>
          </a:xfrm>
          <a:prstGeom prst="rect">
            <a:avLst/>
          </a:prstGeom>
          <a:noFill/>
        </p:spPr>
        <p:txBody>
          <a:bodyPr wrap="square" rtlCol="0">
            <a:spAutoFit/>
          </a:bodyPr>
          <a:lstStyle/>
          <a:p>
            <a:r>
              <a:rPr lang="en-US" sz="1400" b="1" dirty="0"/>
              <a:t>18mm</a:t>
            </a:r>
          </a:p>
        </p:txBody>
      </p:sp>
      <p:cxnSp>
        <p:nvCxnSpPr>
          <p:cNvPr id="48" name="Connettore 1 9">
            <a:extLst>
              <a:ext uri="{FF2B5EF4-FFF2-40B4-BE49-F238E27FC236}">
                <a16:creationId xmlns:a16="http://schemas.microsoft.com/office/drawing/2014/main" id="{203E6AA2-F7AE-8A03-BBBD-89CCA187B18F}"/>
              </a:ext>
            </a:extLst>
          </p:cNvPr>
          <p:cNvCxnSpPr>
            <a:cxnSpLocks/>
          </p:cNvCxnSpPr>
          <p:nvPr/>
        </p:nvCxnSpPr>
        <p:spPr>
          <a:xfrm>
            <a:off x="1532165" y="3681131"/>
            <a:ext cx="0" cy="100338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2535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263353" y="264802"/>
            <a:ext cx="9947447"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Layered plate with a Damage</a:t>
            </a:r>
          </a:p>
        </p:txBody>
      </p:sp>
      <p:pic>
        <p:nvPicPr>
          <p:cNvPr id="3" name="Immagine 2">
            <a:extLst>
              <a:ext uri="{FF2B5EF4-FFF2-40B4-BE49-F238E27FC236}">
                <a16:creationId xmlns:a16="http://schemas.microsoft.com/office/drawing/2014/main" id="{EDDC71EC-6F37-69C0-211B-588878D5E015}"/>
              </a:ext>
            </a:extLst>
          </p:cNvPr>
          <p:cNvPicPr>
            <a:picLocks noChangeAspect="1"/>
          </p:cNvPicPr>
          <p:nvPr/>
        </p:nvPicPr>
        <p:blipFill>
          <a:blip r:embed="rId3"/>
          <a:stretch>
            <a:fillRect/>
          </a:stretch>
        </p:blipFill>
        <p:spPr>
          <a:xfrm>
            <a:off x="47328" y="1412776"/>
            <a:ext cx="5298875" cy="3464860"/>
          </a:xfrm>
          <a:prstGeom prst="rect">
            <a:avLst/>
          </a:prstGeom>
        </p:spPr>
      </p:pic>
      <p:pic>
        <p:nvPicPr>
          <p:cNvPr id="49" name="Immagine 48" descr="Immagine che contiene linea, diagramma, schizzo, testo&#10;&#10;Descrizione generata automaticamente">
            <a:extLst>
              <a:ext uri="{FF2B5EF4-FFF2-40B4-BE49-F238E27FC236}">
                <a16:creationId xmlns:a16="http://schemas.microsoft.com/office/drawing/2014/main" id="{23C4F188-0C0C-C42B-6B00-5E6D5E79BBB0}"/>
              </a:ext>
            </a:extLst>
          </p:cNvPr>
          <p:cNvPicPr>
            <a:picLocks noChangeAspect="1"/>
          </p:cNvPicPr>
          <p:nvPr/>
        </p:nvPicPr>
        <p:blipFill rotWithShape="1">
          <a:blip r:embed="rId4">
            <a:extLst>
              <a:ext uri="{28A0092B-C50C-407E-A947-70E740481C1C}">
                <a14:useLocalDpi xmlns:a14="http://schemas.microsoft.com/office/drawing/2010/main" val="0"/>
              </a:ext>
            </a:extLst>
          </a:blip>
          <a:srcRect l="9469" r="7549"/>
          <a:stretch/>
        </p:blipFill>
        <p:spPr bwMode="auto">
          <a:xfrm>
            <a:off x="5562228" y="1585733"/>
            <a:ext cx="6510436" cy="2779371"/>
          </a:xfrm>
          <a:prstGeom prst="rect">
            <a:avLst/>
          </a:prstGeom>
          <a:ln>
            <a:noFill/>
          </a:ln>
          <a:extLst>
            <a:ext uri="{53640926-AAD7-44D8-BBD7-CCE9431645EC}">
              <a14:shadowObscured xmlns:a14="http://schemas.microsoft.com/office/drawing/2010/main"/>
            </a:ext>
          </a:extLst>
        </p:spPr>
      </p:pic>
      <p:sp>
        <p:nvSpPr>
          <p:cNvPr id="2" name="CasellaDiTesto 1">
            <a:extLst>
              <a:ext uri="{FF2B5EF4-FFF2-40B4-BE49-F238E27FC236}">
                <a16:creationId xmlns:a16="http://schemas.microsoft.com/office/drawing/2014/main" id="{71081B0B-2F87-8CED-AD20-23EC0730A94D}"/>
              </a:ext>
            </a:extLst>
          </p:cNvPr>
          <p:cNvSpPr txBox="1"/>
          <p:nvPr/>
        </p:nvSpPr>
        <p:spPr>
          <a:xfrm>
            <a:off x="5770145" y="1098902"/>
            <a:ext cx="6094602" cy="646331"/>
          </a:xfrm>
          <a:prstGeom prst="rect">
            <a:avLst/>
          </a:prstGeom>
          <a:noFill/>
        </p:spPr>
        <p:txBody>
          <a:bodyPr wrap="square">
            <a:spAutoFit/>
          </a:bodyPr>
          <a:lstStyle/>
          <a:p>
            <a:r>
              <a:rPr lang="en-US" spc="-4" dirty="0">
                <a:latin typeface="Tahoma"/>
                <a:cs typeface="Tahoma"/>
              </a:rPr>
              <a:t>Time domain solution from the Frequency domain analysis ( Freq. Response FEM) </a:t>
            </a:r>
            <a:endParaRPr lang="it-IT" dirty="0"/>
          </a:p>
        </p:txBody>
      </p:sp>
      <p:sp>
        <p:nvSpPr>
          <p:cNvPr id="4" name="CasellaDiTesto 3">
            <a:extLst>
              <a:ext uri="{FF2B5EF4-FFF2-40B4-BE49-F238E27FC236}">
                <a16:creationId xmlns:a16="http://schemas.microsoft.com/office/drawing/2014/main" id="{3767424D-4090-4E4D-CB9D-2B1279AFBAD7}"/>
              </a:ext>
            </a:extLst>
          </p:cNvPr>
          <p:cNvSpPr txBox="1"/>
          <p:nvPr/>
        </p:nvSpPr>
        <p:spPr>
          <a:xfrm>
            <a:off x="551384" y="1052736"/>
            <a:ext cx="4608512" cy="369332"/>
          </a:xfrm>
          <a:prstGeom prst="rect">
            <a:avLst/>
          </a:prstGeom>
          <a:noFill/>
        </p:spPr>
        <p:txBody>
          <a:bodyPr wrap="square">
            <a:spAutoFit/>
          </a:bodyPr>
          <a:lstStyle/>
          <a:p>
            <a:r>
              <a:rPr lang="en-US" dirty="0">
                <a:solidFill>
                  <a:srgbClr val="0070C0"/>
                </a:solidFill>
              </a:rPr>
              <a:t>Time domain analysis (transient explicit FEM)</a:t>
            </a:r>
          </a:p>
        </p:txBody>
      </p:sp>
      <p:cxnSp>
        <p:nvCxnSpPr>
          <p:cNvPr id="6" name="Connettore 2 5">
            <a:extLst>
              <a:ext uri="{FF2B5EF4-FFF2-40B4-BE49-F238E27FC236}">
                <a16:creationId xmlns:a16="http://schemas.microsoft.com/office/drawing/2014/main" id="{BF1E5BF7-5C35-D257-D502-13295F6D4E52}"/>
              </a:ext>
            </a:extLst>
          </p:cNvPr>
          <p:cNvCxnSpPr>
            <a:cxnSpLocks/>
          </p:cNvCxnSpPr>
          <p:nvPr/>
        </p:nvCxnSpPr>
        <p:spPr>
          <a:xfrm>
            <a:off x="6207746" y="4323037"/>
            <a:ext cx="0" cy="844098"/>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7" name="CasellaDiTesto 6">
            <a:extLst>
              <a:ext uri="{FF2B5EF4-FFF2-40B4-BE49-F238E27FC236}">
                <a16:creationId xmlns:a16="http://schemas.microsoft.com/office/drawing/2014/main" id="{5BF7F1DA-6407-CC24-4A20-2067BA264DD8}"/>
              </a:ext>
            </a:extLst>
          </p:cNvPr>
          <p:cNvSpPr txBox="1"/>
          <p:nvPr/>
        </p:nvSpPr>
        <p:spPr>
          <a:xfrm>
            <a:off x="5807002" y="4532043"/>
            <a:ext cx="767860" cy="369332"/>
          </a:xfrm>
          <a:prstGeom prst="rect">
            <a:avLst/>
          </a:prstGeom>
          <a:noFill/>
        </p:spPr>
        <p:txBody>
          <a:bodyPr wrap="square" rtlCol="0">
            <a:spAutoFit/>
          </a:bodyPr>
          <a:lstStyle/>
          <a:p>
            <a:r>
              <a:rPr lang="en-US" b="1" dirty="0">
                <a:solidFill>
                  <a:srgbClr val="FF0000"/>
                </a:solidFill>
              </a:rPr>
              <a:t>F</a:t>
            </a:r>
            <a:endParaRPr lang="en-US" b="1" dirty="0"/>
          </a:p>
        </p:txBody>
      </p:sp>
      <p:sp>
        <p:nvSpPr>
          <p:cNvPr id="8" name="Rettangolo 7">
            <a:extLst>
              <a:ext uri="{FF2B5EF4-FFF2-40B4-BE49-F238E27FC236}">
                <a16:creationId xmlns:a16="http://schemas.microsoft.com/office/drawing/2014/main" id="{628DFCF3-B9B6-99A5-FB56-9CFB57751B9D}"/>
              </a:ext>
            </a:extLst>
          </p:cNvPr>
          <p:cNvSpPr/>
          <p:nvPr/>
        </p:nvSpPr>
        <p:spPr>
          <a:xfrm>
            <a:off x="2193364" y="5316884"/>
            <a:ext cx="8079100" cy="15253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asellaDiTesto 8">
            <a:extLst>
              <a:ext uri="{FF2B5EF4-FFF2-40B4-BE49-F238E27FC236}">
                <a16:creationId xmlns:a16="http://schemas.microsoft.com/office/drawing/2014/main" id="{552616F8-8C7F-502D-5A7F-0A2356AD849A}"/>
              </a:ext>
            </a:extLst>
          </p:cNvPr>
          <p:cNvSpPr txBox="1"/>
          <p:nvPr/>
        </p:nvSpPr>
        <p:spPr>
          <a:xfrm>
            <a:off x="1415480" y="5491190"/>
            <a:ext cx="4039545" cy="307777"/>
          </a:xfrm>
          <a:prstGeom prst="rect">
            <a:avLst/>
          </a:prstGeom>
          <a:noFill/>
        </p:spPr>
        <p:txBody>
          <a:bodyPr wrap="square" rtlCol="0">
            <a:spAutoFit/>
          </a:bodyPr>
          <a:lstStyle/>
          <a:p>
            <a:pPr algn="ctr"/>
            <a:r>
              <a:rPr lang="en-US" sz="1400" b="1" dirty="0"/>
              <a:t>Aluminum Alloy</a:t>
            </a:r>
          </a:p>
        </p:txBody>
      </p:sp>
      <p:sp>
        <p:nvSpPr>
          <p:cNvPr id="10" name="Rettangolo 9">
            <a:extLst>
              <a:ext uri="{FF2B5EF4-FFF2-40B4-BE49-F238E27FC236}">
                <a16:creationId xmlns:a16="http://schemas.microsoft.com/office/drawing/2014/main" id="{830D602D-09B5-28A3-400D-001936D0DB54}"/>
              </a:ext>
            </a:extLst>
          </p:cNvPr>
          <p:cNvSpPr/>
          <p:nvPr/>
        </p:nvSpPr>
        <p:spPr>
          <a:xfrm>
            <a:off x="7129725" y="5232882"/>
            <a:ext cx="118401"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CasellaDiTesto 11">
            <a:extLst>
              <a:ext uri="{FF2B5EF4-FFF2-40B4-BE49-F238E27FC236}">
                <a16:creationId xmlns:a16="http://schemas.microsoft.com/office/drawing/2014/main" id="{0FE001AD-788A-4C0E-4C81-F5D41D70570C}"/>
              </a:ext>
            </a:extLst>
          </p:cNvPr>
          <p:cNvSpPr txBox="1"/>
          <p:nvPr/>
        </p:nvSpPr>
        <p:spPr>
          <a:xfrm>
            <a:off x="7057294" y="4967994"/>
            <a:ext cx="319088" cy="307777"/>
          </a:xfrm>
          <a:prstGeom prst="rect">
            <a:avLst/>
          </a:prstGeom>
          <a:noFill/>
        </p:spPr>
        <p:txBody>
          <a:bodyPr wrap="square" rtlCol="0">
            <a:spAutoFit/>
          </a:bodyPr>
          <a:lstStyle/>
          <a:p>
            <a:r>
              <a:rPr lang="en-US" sz="1400" b="1" dirty="0"/>
              <a:t>2</a:t>
            </a:r>
          </a:p>
        </p:txBody>
      </p:sp>
      <p:cxnSp>
        <p:nvCxnSpPr>
          <p:cNvPr id="13" name="Connettore diritto 12">
            <a:extLst>
              <a:ext uri="{FF2B5EF4-FFF2-40B4-BE49-F238E27FC236}">
                <a16:creationId xmlns:a16="http://schemas.microsoft.com/office/drawing/2014/main" id="{804C5617-73C9-03D4-15A8-F7E2281F5C11}"/>
              </a:ext>
            </a:extLst>
          </p:cNvPr>
          <p:cNvCxnSpPr>
            <a:cxnSpLocks/>
          </p:cNvCxnSpPr>
          <p:nvPr/>
        </p:nvCxnSpPr>
        <p:spPr>
          <a:xfrm>
            <a:off x="6870256" y="5360510"/>
            <a:ext cx="144016" cy="0"/>
          </a:xfrm>
          <a:prstGeom prst="line">
            <a:avLst/>
          </a:prstGeom>
        </p:spPr>
        <p:style>
          <a:lnRef idx="3">
            <a:schemeClr val="dk1"/>
          </a:lnRef>
          <a:fillRef idx="0">
            <a:schemeClr val="dk1"/>
          </a:fillRef>
          <a:effectRef idx="2">
            <a:schemeClr val="dk1"/>
          </a:effectRef>
          <a:fontRef idx="minor">
            <a:schemeClr val="tx1"/>
          </a:fontRef>
        </p:style>
      </p:cxnSp>
      <p:cxnSp>
        <p:nvCxnSpPr>
          <p:cNvPr id="14" name="Connettore diritto 13">
            <a:extLst>
              <a:ext uri="{FF2B5EF4-FFF2-40B4-BE49-F238E27FC236}">
                <a16:creationId xmlns:a16="http://schemas.microsoft.com/office/drawing/2014/main" id="{C7D1BECC-3803-A39F-26B8-DB9F80F3A5B3}"/>
              </a:ext>
            </a:extLst>
          </p:cNvPr>
          <p:cNvCxnSpPr>
            <a:cxnSpLocks/>
          </p:cNvCxnSpPr>
          <p:nvPr/>
        </p:nvCxnSpPr>
        <p:spPr>
          <a:xfrm>
            <a:off x="6870256" y="5491190"/>
            <a:ext cx="0" cy="268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Connettore diritto 14">
            <a:extLst>
              <a:ext uri="{FF2B5EF4-FFF2-40B4-BE49-F238E27FC236}">
                <a16:creationId xmlns:a16="http://schemas.microsoft.com/office/drawing/2014/main" id="{63DFA3C1-49F2-0D07-F277-78A760392FC1}"/>
              </a:ext>
            </a:extLst>
          </p:cNvPr>
          <p:cNvCxnSpPr>
            <a:cxnSpLocks/>
          </p:cNvCxnSpPr>
          <p:nvPr/>
        </p:nvCxnSpPr>
        <p:spPr>
          <a:xfrm>
            <a:off x="7022656" y="5491190"/>
            <a:ext cx="0" cy="2681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Connettore 1 23">
            <a:extLst>
              <a:ext uri="{FF2B5EF4-FFF2-40B4-BE49-F238E27FC236}">
                <a16:creationId xmlns:a16="http://schemas.microsoft.com/office/drawing/2014/main" id="{AB201F1F-E651-A4A6-961F-3C5EEB2A9AFB}"/>
              </a:ext>
            </a:extLst>
          </p:cNvPr>
          <p:cNvCxnSpPr>
            <a:cxnSpLocks/>
          </p:cNvCxnSpPr>
          <p:nvPr/>
        </p:nvCxnSpPr>
        <p:spPr>
          <a:xfrm>
            <a:off x="6846786" y="5831314"/>
            <a:ext cx="190955" cy="0"/>
          </a:xfrm>
          <a:prstGeom prst="line">
            <a:avLst/>
          </a:prstGeom>
          <a:ln>
            <a:solidFill>
              <a:schemeClr val="tx1"/>
            </a:solidFill>
            <a:headEnd type="triangle" w="sm" len="sm"/>
            <a:tailEnd type="triangle" w="sm" len="sm"/>
          </a:ln>
        </p:spPr>
        <p:style>
          <a:lnRef idx="2">
            <a:schemeClr val="accent1"/>
          </a:lnRef>
          <a:fillRef idx="0">
            <a:schemeClr val="accent1"/>
          </a:fillRef>
          <a:effectRef idx="1">
            <a:schemeClr val="accent1"/>
          </a:effectRef>
          <a:fontRef idx="minor">
            <a:schemeClr val="tx1"/>
          </a:fontRef>
        </p:style>
      </p:cxnSp>
      <p:sp>
        <p:nvSpPr>
          <p:cNvPr id="17" name="CasellaDiTesto 16">
            <a:extLst>
              <a:ext uri="{FF2B5EF4-FFF2-40B4-BE49-F238E27FC236}">
                <a16:creationId xmlns:a16="http://schemas.microsoft.com/office/drawing/2014/main" id="{4D6DF331-A998-C544-A0ED-E743C09DC23A}"/>
              </a:ext>
            </a:extLst>
          </p:cNvPr>
          <p:cNvSpPr txBox="1"/>
          <p:nvPr/>
        </p:nvSpPr>
        <p:spPr>
          <a:xfrm>
            <a:off x="6639947" y="5857527"/>
            <a:ext cx="654815" cy="307777"/>
          </a:xfrm>
          <a:prstGeom prst="rect">
            <a:avLst/>
          </a:prstGeom>
          <a:noFill/>
        </p:spPr>
        <p:txBody>
          <a:bodyPr wrap="square" rtlCol="0">
            <a:spAutoFit/>
          </a:bodyPr>
          <a:lstStyle/>
          <a:p>
            <a:r>
              <a:rPr lang="en-US" sz="1400" b="1" dirty="0"/>
              <a:t>18mm</a:t>
            </a:r>
          </a:p>
        </p:txBody>
      </p:sp>
    </p:spTree>
    <p:extLst>
      <p:ext uri="{BB962C8B-B14F-4D97-AF65-F5344CB8AC3E}">
        <p14:creationId xmlns:p14="http://schemas.microsoft.com/office/powerpoint/2010/main" val="26767621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CC0DC-F83A-483B-9B3D-46249EAACC18}"/>
            </a:ext>
          </a:extLst>
        </p:cNvPr>
        <p:cNvGrpSpPr/>
        <p:nvPr/>
      </p:nvGrpSpPr>
      <p:grpSpPr>
        <a:xfrm>
          <a:off x="0" y="0"/>
          <a:ext cx="0" cy="0"/>
          <a:chOff x="0" y="0"/>
          <a:chExt cx="0" cy="0"/>
        </a:xfrm>
      </p:grpSpPr>
      <p:sp>
        <p:nvSpPr>
          <p:cNvPr id="11" name="Title 26">
            <a:extLst>
              <a:ext uri="{FF2B5EF4-FFF2-40B4-BE49-F238E27FC236}">
                <a16:creationId xmlns:a16="http://schemas.microsoft.com/office/drawing/2014/main" id="{652EF1E4-1AC1-2240-9B0A-6DA49A1EF0A8}"/>
              </a:ext>
            </a:extLst>
          </p:cNvPr>
          <p:cNvSpPr>
            <a:spLocks noGrp="1"/>
          </p:cNvSpPr>
          <p:nvPr>
            <p:ph type="title"/>
          </p:nvPr>
        </p:nvSpPr>
        <p:spPr>
          <a:xfrm>
            <a:off x="263353" y="264802"/>
            <a:ext cx="9947447" cy="562074"/>
          </a:xfrm>
        </p:spPr>
        <p:txBody>
          <a:bodyPr>
            <a:normAutofit fontScale="90000"/>
          </a:bodyPr>
          <a:lstStyle/>
          <a:p>
            <a:pPr algn="ctr"/>
            <a:r>
              <a:rPr lang="en-US" sz="3600" cap="small" dirty="0">
                <a:latin typeface="Times New Roman" panose="02020603050405020304" pitchFamily="18" charset="0"/>
                <a:cs typeface="Times New Roman" panose="02020603050405020304" pitchFamily="18" charset="0"/>
              </a:rPr>
              <a:t>Layered plate with a Damage</a:t>
            </a:r>
          </a:p>
        </p:txBody>
      </p:sp>
      <p:pic>
        <p:nvPicPr>
          <p:cNvPr id="48" name="Immagine 47">
            <a:extLst>
              <a:ext uri="{FF2B5EF4-FFF2-40B4-BE49-F238E27FC236}">
                <a16:creationId xmlns:a16="http://schemas.microsoft.com/office/drawing/2014/main" id="{A6F94C7F-253F-3036-52A4-51099BF47063}"/>
              </a:ext>
            </a:extLst>
          </p:cNvPr>
          <p:cNvPicPr>
            <a:picLocks noChangeAspect="1"/>
          </p:cNvPicPr>
          <p:nvPr/>
        </p:nvPicPr>
        <p:blipFill>
          <a:blip r:embed="rId3"/>
          <a:stretch>
            <a:fillRect/>
          </a:stretch>
        </p:blipFill>
        <p:spPr>
          <a:xfrm>
            <a:off x="284281" y="1844824"/>
            <a:ext cx="5199846" cy="3393752"/>
          </a:xfrm>
          <a:prstGeom prst="rect">
            <a:avLst/>
          </a:prstGeom>
        </p:spPr>
      </p:pic>
      <p:pic>
        <p:nvPicPr>
          <p:cNvPr id="49" name="Immagine 48">
            <a:extLst>
              <a:ext uri="{FF2B5EF4-FFF2-40B4-BE49-F238E27FC236}">
                <a16:creationId xmlns:a16="http://schemas.microsoft.com/office/drawing/2014/main" id="{2CF85F3D-B166-4EB4-EF23-4352C924F55B}"/>
              </a:ext>
            </a:extLst>
          </p:cNvPr>
          <p:cNvPicPr>
            <a:picLocks noChangeAspect="1"/>
          </p:cNvPicPr>
          <p:nvPr/>
        </p:nvPicPr>
        <p:blipFill>
          <a:blip r:embed="rId4"/>
          <a:stretch>
            <a:fillRect/>
          </a:stretch>
        </p:blipFill>
        <p:spPr>
          <a:xfrm>
            <a:off x="6096000" y="1844824"/>
            <a:ext cx="5385751" cy="3515085"/>
          </a:xfrm>
          <a:prstGeom prst="rect">
            <a:avLst/>
          </a:prstGeom>
        </p:spPr>
      </p:pic>
      <p:sp>
        <p:nvSpPr>
          <p:cNvPr id="50" name="CasellaDiTesto 49">
            <a:extLst>
              <a:ext uri="{FF2B5EF4-FFF2-40B4-BE49-F238E27FC236}">
                <a16:creationId xmlns:a16="http://schemas.microsoft.com/office/drawing/2014/main" id="{FBDFBBE4-E6C1-A95A-7DB2-C92337FFB720}"/>
              </a:ext>
            </a:extLst>
          </p:cNvPr>
          <p:cNvSpPr txBox="1"/>
          <p:nvPr/>
        </p:nvSpPr>
        <p:spPr>
          <a:xfrm>
            <a:off x="3935760" y="1267258"/>
            <a:ext cx="6120679" cy="461665"/>
          </a:xfrm>
          <a:prstGeom prst="rect">
            <a:avLst/>
          </a:prstGeom>
          <a:noFill/>
        </p:spPr>
        <p:txBody>
          <a:bodyPr wrap="square">
            <a:spAutoFit/>
          </a:bodyPr>
          <a:lstStyle/>
          <a:p>
            <a:r>
              <a:rPr lang="en-US" sz="2400" spc="-4" dirty="0">
                <a:latin typeface="Tahoma"/>
                <a:cs typeface="Tahoma"/>
              </a:rPr>
              <a:t>Frequency domain analysis </a:t>
            </a:r>
            <a:endParaRPr lang="it-IT" sz="2400" dirty="0"/>
          </a:p>
        </p:txBody>
      </p:sp>
    </p:spTree>
    <p:extLst>
      <p:ext uri="{BB962C8B-B14F-4D97-AF65-F5344CB8AC3E}">
        <p14:creationId xmlns:p14="http://schemas.microsoft.com/office/powerpoint/2010/main" val="2475059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2495603" y="188640"/>
            <a:ext cx="6873951" cy="52322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algn="ctr" eaLnBrk="0" hangingPunct="0"/>
            <a:r>
              <a:rPr lang="en-US" sz="3200" cap="small" dirty="0">
                <a:solidFill>
                  <a:schemeClr val="bg1"/>
                </a:solidFill>
                <a:latin typeface="Times New Roman" panose="02020603050405020304" pitchFamily="18" charset="0"/>
                <a:ea typeface="+mj-ea"/>
                <a:cs typeface="Times New Roman" panose="02020603050405020304" pitchFamily="18" charset="0"/>
              </a:rPr>
              <a:t>Conclusions  </a:t>
            </a:r>
          </a:p>
        </p:txBody>
      </p:sp>
      <p:sp>
        <p:nvSpPr>
          <p:cNvPr id="5" name="Text Box 12">
            <a:extLst>
              <a:ext uri="{FF2B5EF4-FFF2-40B4-BE49-F238E27FC236}">
                <a16:creationId xmlns:a16="http://schemas.microsoft.com/office/drawing/2014/main" id="{8E7846BE-C0F2-EE33-A0C5-7A7CF398257E}"/>
              </a:ext>
            </a:extLst>
          </p:cNvPr>
          <p:cNvSpPr txBox="1">
            <a:spLocks noChangeArrowheads="1"/>
          </p:cNvSpPr>
          <p:nvPr/>
        </p:nvSpPr>
        <p:spPr bwMode="auto">
          <a:xfrm>
            <a:off x="191344" y="1268760"/>
            <a:ext cx="11665296" cy="4985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buFont typeface="Arial" panose="020B0604020202020204" pitchFamily="34" charset="0"/>
              <a:buChar char="•"/>
            </a:pPr>
            <a:r>
              <a:rPr lang="en-US" sz="2000" spc="-4" dirty="0">
                <a:latin typeface="Tahoma"/>
                <a:cs typeface="Tahoma"/>
              </a:rPr>
              <a:t>Solving the GW problem in the time domain either numerically or experimentally gives detailed information about certain defects or damaged inside a structure, but it may require a big effort if many frequencies are required or large structures are investigated (multi-damages with different sizes and locations).</a:t>
            </a:r>
          </a:p>
          <a:p>
            <a:pPr marL="285750" indent="-285750" algn="just">
              <a:buFont typeface="Arial" panose="020B0604020202020204" pitchFamily="34" charset="0"/>
              <a:buChar char="•"/>
            </a:pPr>
            <a:endParaRPr lang="en-GB" altLang="en-US" sz="2000" dirty="0"/>
          </a:p>
          <a:p>
            <a:pPr marL="285750" indent="-285750" algn="just">
              <a:buFont typeface="Arial" panose="020B0604020202020204" pitchFamily="34" charset="0"/>
              <a:buChar char="•"/>
            </a:pPr>
            <a:r>
              <a:rPr lang="en-US" sz="2000" spc="-4" dirty="0">
                <a:latin typeface="Tahoma"/>
                <a:cs typeface="Tahoma"/>
              </a:rPr>
              <a:t>Working in the frequency domain is generally more efficient, but it can not capture transient phenomena which occur over short time periods. It indirectly assesses structural response through transfer functions, but requires further analysis to determine stresses, displacements, and accelerations.</a:t>
            </a:r>
            <a:endParaRPr lang="en-GB" altLang="en-US" sz="2000" dirty="0"/>
          </a:p>
          <a:p>
            <a:pPr marL="285750" indent="-285750" algn="just">
              <a:buFont typeface="Arial" panose="020B0604020202020204" pitchFamily="34" charset="0"/>
              <a:buChar char="•"/>
            </a:pPr>
            <a:endParaRPr lang="en-GB" altLang="en-US" sz="2000" dirty="0"/>
          </a:p>
          <a:p>
            <a:pPr marL="285750" indent="-285750" algn="just">
              <a:buFont typeface="Arial" panose="020B0604020202020204" pitchFamily="34" charset="0"/>
              <a:buChar char="•"/>
            </a:pPr>
            <a:r>
              <a:rPr lang="en-GB" altLang="en-US" sz="2000" spc="-4" dirty="0">
                <a:latin typeface="Tahoma"/>
                <a:cs typeface="Tahoma"/>
              </a:rPr>
              <a:t>The </a:t>
            </a:r>
            <a:r>
              <a:rPr lang="en-GB" altLang="en-US" sz="2000" b="1" i="1" spc="-4" dirty="0">
                <a:latin typeface="Tahoma"/>
                <a:cs typeface="Tahoma"/>
              </a:rPr>
              <a:t>accurate</a:t>
            </a:r>
            <a:r>
              <a:rPr lang="en-GB" altLang="en-US" sz="2000" spc="-4" dirty="0">
                <a:latin typeface="Tahoma"/>
                <a:cs typeface="Tahoma"/>
              </a:rPr>
              <a:t> time domain analysis (TDA) of GW propagation for any input sources can be reconstructed from a </a:t>
            </a:r>
            <a:r>
              <a:rPr lang="en-GB" altLang="en-US" sz="2000" b="1" i="1" spc="-4" dirty="0">
                <a:latin typeface="Tahoma"/>
                <a:cs typeface="Tahoma"/>
              </a:rPr>
              <a:t>faster</a:t>
            </a:r>
            <a:r>
              <a:rPr lang="en-GB" altLang="en-US" sz="2000" spc="-4" dirty="0">
                <a:latin typeface="Tahoma"/>
                <a:cs typeface="Tahoma"/>
              </a:rPr>
              <a:t>  frequency domain analysis (FDA) with the same accuracy level.</a:t>
            </a:r>
          </a:p>
          <a:p>
            <a:pPr marL="285750" indent="-285750" algn="just">
              <a:buFont typeface="Arial" panose="020B0604020202020204" pitchFamily="34" charset="0"/>
              <a:buChar char="•"/>
            </a:pPr>
            <a:endParaRPr lang="en-GB" altLang="en-US" sz="2000" dirty="0"/>
          </a:p>
          <a:p>
            <a:pPr marL="285750" indent="-285750" algn="just">
              <a:buFont typeface="Arial" panose="020B0604020202020204" pitchFamily="34" charset="0"/>
              <a:buChar char="•"/>
            </a:pPr>
            <a:r>
              <a:rPr lang="en-GB" altLang="en-US" sz="2000" dirty="0">
                <a:latin typeface="Tahoma" panose="020B0604030504040204" pitchFamily="34" charset="0"/>
                <a:ea typeface="Tahoma" panose="020B0604030504040204" pitchFamily="34" charset="0"/>
                <a:cs typeface="Tahoma" panose="020B0604030504040204" pitchFamily="34" charset="0"/>
              </a:rPr>
              <a:t>A combination of FDA and TDA can be used for an efficient damage detection depending on the accuracy level required. </a:t>
            </a:r>
          </a:p>
          <a:p>
            <a:pPr algn="just"/>
            <a:r>
              <a:rPr lang="en-GB" altLang="en-US" dirty="0"/>
              <a:t> </a:t>
            </a:r>
          </a:p>
        </p:txBody>
      </p:sp>
      <p:sp>
        <p:nvSpPr>
          <p:cNvPr id="3" name="Rectangle 38">
            <a:extLst>
              <a:ext uri="{FF2B5EF4-FFF2-40B4-BE49-F238E27FC236}">
                <a16:creationId xmlns:a16="http://schemas.microsoft.com/office/drawing/2014/main" id="{F5219A0F-96F1-F5CC-2A85-E7F77A62EF5D}"/>
              </a:ext>
            </a:extLst>
          </p:cNvPr>
          <p:cNvSpPr/>
          <p:nvPr/>
        </p:nvSpPr>
        <p:spPr>
          <a:xfrm>
            <a:off x="2648003" y="341040"/>
            <a:ext cx="6873951" cy="523220"/>
          </a:xfrm>
          <a:prstGeom prst="rect">
            <a:avLst/>
          </a:prstGeom>
        </p:spPr>
        <p:txBody>
          <a:bodyPr vert="horz" lIns="91440" tIns="45720" rIns="91440" bIns="45720" rtlCol="0" anchor="ctr">
            <a:noAutofit/>
          </a:bodyPr>
          <a:lstStyle/>
          <a:p>
            <a:pPr algn="ctr">
              <a:spcBef>
                <a:spcPct val="0"/>
              </a:spcBef>
            </a:pPr>
            <a:r>
              <a:rPr lang="en-US" sz="3200" cap="small" dirty="0">
                <a:latin typeface="Times New Roman" panose="02020603050405020304" pitchFamily="18" charset="0"/>
                <a:ea typeface="+mj-ea"/>
                <a:cs typeface="Times New Roman" panose="02020603050405020304" pitchFamily="18" charset="0"/>
              </a:rPr>
              <a:t>Concluding remarks  </a:t>
            </a:r>
          </a:p>
        </p:txBody>
      </p:sp>
    </p:spTree>
    <p:extLst>
      <p:ext uri="{BB962C8B-B14F-4D97-AF65-F5344CB8AC3E}">
        <p14:creationId xmlns:p14="http://schemas.microsoft.com/office/powerpoint/2010/main" val="1209902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olo 1"/>
          <p:cNvSpPr txBox="1">
            <a:spLocks/>
          </p:cNvSpPr>
          <p:nvPr/>
        </p:nvSpPr>
        <p:spPr bwMode="auto">
          <a:xfrm>
            <a:off x="2783632" y="2574851"/>
            <a:ext cx="6192837" cy="16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defRPr/>
            </a:pPr>
            <a:r>
              <a:rPr lang="en-US" b="1" dirty="0">
                <a:solidFill>
                  <a:srgbClr val="002060"/>
                </a:solidFill>
                <a:effectLst>
                  <a:outerShdw blurRad="38100" dist="38100" dir="2700000" algn="tl">
                    <a:srgbClr val="000000">
                      <a:alpha val="43137"/>
                    </a:srgbClr>
                  </a:outerShdw>
                </a:effectLst>
                <a:latin typeface="Arial Black" pitchFamily="34" charset="0"/>
              </a:rPr>
              <a:t>Thanks</a:t>
            </a:r>
            <a:br>
              <a:rPr lang="en-US" b="1" dirty="0">
                <a:solidFill>
                  <a:srgbClr val="002060"/>
                </a:solidFill>
                <a:effectLst>
                  <a:outerShdw blurRad="38100" dist="38100" dir="2700000" algn="tl">
                    <a:srgbClr val="000000">
                      <a:alpha val="43137"/>
                    </a:srgbClr>
                  </a:outerShdw>
                </a:effectLst>
                <a:latin typeface="Arial Black" pitchFamily="34" charset="0"/>
              </a:rPr>
            </a:br>
            <a:r>
              <a:rPr lang="en-US" b="1" dirty="0">
                <a:solidFill>
                  <a:srgbClr val="002060"/>
                </a:solidFill>
                <a:effectLst>
                  <a:outerShdw blurRad="38100" dist="38100" dir="2700000" algn="tl">
                    <a:srgbClr val="000000">
                      <a:alpha val="43137"/>
                    </a:srgbClr>
                  </a:outerShdw>
                </a:effectLst>
                <a:latin typeface="Arial Black" pitchFamily="34" charset="0"/>
              </a:rPr>
              <a:t>for your attention</a:t>
            </a:r>
          </a:p>
          <a:p>
            <a:pPr eaLnBrk="1" hangingPunct="1">
              <a:defRPr/>
            </a:pPr>
            <a:endParaRPr lang="en-US" b="1" dirty="0">
              <a:solidFill>
                <a:srgbClr val="002060"/>
              </a:solidFill>
              <a:effectLst>
                <a:outerShdw blurRad="38100" dist="38100" dir="2700000" algn="tl">
                  <a:srgbClr val="000000">
                    <a:alpha val="43137"/>
                  </a:srgbClr>
                </a:outerShdw>
              </a:effectLst>
              <a:latin typeface="Arial Black" pitchFamily="34" charset="0"/>
            </a:endParaRPr>
          </a:p>
          <a:p>
            <a:pPr eaLnBrk="1" hangingPunct="1">
              <a:defRPr/>
            </a:pPr>
            <a:endParaRPr lang="en-US" b="1" dirty="0">
              <a:solidFill>
                <a:srgbClr val="002060"/>
              </a:solidFill>
              <a:effectLst>
                <a:outerShdw blurRad="38100" dist="38100" dir="2700000" algn="tl">
                  <a:srgbClr val="000000">
                    <a:alpha val="43137"/>
                  </a:srgbClr>
                </a:outerShdw>
              </a:effectLst>
              <a:latin typeface="Arial Black" pitchFamily="34" charset="0"/>
            </a:endParaRPr>
          </a:p>
          <a:p>
            <a:pPr eaLnBrk="1" hangingPunct="1">
              <a:defRPr/>
            </a:pPr>
            <a:r>
              <a:rPr lang="en-US" b="1" dirty="0">
                <a:solidFill>
                  <a:srgbClr val="002060"/>
                </a:solidFill>
                <a:effectLst>
                  <a:outerShdw blurRad="38100" dist="38100" dir="2700000" algn="tl">
                    <a:srgbClr val="000000">
                      <a:alpha val="43137"/>
                    </a:srgbClr>
                  </a:outerShdw>
                </a:effectLst>
                <a:latin typeface="Arial Black" pitchFamily="34" charset="0"/>
              </a:rPr>
              <a:t>Questions?</a:t>
            </a:r>
          </a:p>
        </p:txBody>
      </p:sp>
    </p:spTree>
    <p:extLst>
      <p:ext uri="{BB962C8B-B14F-4D97-AF65-F5344CB8AC3E}">
        <p14:creationId xmlns:p14="http://schemas.microsoft.com/office/powerpoint/2010/main" val="232059941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863</TotalTime>
  <Words>1063</Words>
  <Application>Microsoft Office PowerPoint</Application>
  <PresentationFormat>Widescreen</PresentationFormat>
  <Paragraphs>163</Paragraphs>
  <Slides>17</Slides>
  <Notes>17</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17</vt:i4>
      </vt:variant>
    </vt:vector>
  </HeadingPairs>
  <TitlesOfParts>
    <vt:vector size="25" baseType="lpstr">
      <vt:lpstr>Arial</vt:lpstr>
      <vt:lpstr>Arial Black</vt:lpstr>
      <vt:lpstr>Calibri</vt:lpstr>
      <vt:lpstr>GHLLG L+ Adv Times</vt:lpstr>
      <vt:lpstr>Symbol</vt:lpstr>
      <vt:lpstr>Tahoma</vt:lpstr>
      <vt:lpstr>Times New Roman</vt:lpstr>
      <vt:lpstr>Tema di Office</vt:lpstr>
      <vt:lpstr>Presentazione standard di PowerPoint</vt:lpstr>
      <vt:lpstr>Outline</vt:lpstr>
      <vt:lpstr>Motivations</vt:lpstr>
      <vt:lpstr>Frequency and Time Domains</vt:lpstr>
      <vt:lpstr>Time Domain vs Frequency Domain</vt:lpstr>
      <vt:lpstr>Time Domain vs Frequency Domain</vt:lpstr>
      <vt:lpstr>GW in a Layered Plate</vt:lpstr>
      <vt:lpstr>GW in a Layered Plate (Time Domain)</vt:lpstr>
      <vt:lpstr>GW in a Layered Plate (Frequency Domain)</vt:lpstr>
      <vt:lpstr>GW in a Layered Plate</vt:lpstr>
      <vt:lpstr>GW in a Layered Plate</vt:lpstr>
      <vt:lpstr>GW in a Layered Plate</vt:lpstr>
      <vt:lpstr>Layered plate with a Damage</vt:lpstr>
      <vt:lpstr>Layered plate with a Damage</vt:lpstr>
      <vt:lpstr>Layered plate with a Damage</vt:lpstr>
      <vt:lpstr>Presentazione standard di PowerPoint</vt:lpstr>
      <vt:lpstr>Presentazione standard di PowerPoint</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Ernesto Monaco</dc:creator>
  <cp:lastModifiedBy>FABRIZIO RICCI</cp:lastModifiedBy>
  <cp:revision>439</cp:revision>
  <cp:lastPrinted>2015-12-03T16:15:13Z</cp:lastPrinted>
  <dcterms:created xsi:type="dcterms:W3CDTF">2015-12-03T12:22:09Z</dcterms:created>
  <dcterms:modified xsi:type="dcterms:W3CDTF">2025-03-17T10:37:13Z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d0b24d-6422-44b0-b3de-abb3a9e8c81a_Enabled">
    <vt:lpwstr>true</vt:lpwstr>
  </property>
  <property fmtid="{D5CDD505-2E9C-101B-9397-08002B2CF9AE}" pid="3" name="MSIP_Label_2ad0b24d-6422-44b0-b3de-abb3a9e8c81a_SetDate">
    <vt:lpwstr>2023-05-02T15:47:53Z</vt:lpwstr>
  </property>
  <property fmtid="{D5CDD505-2E9C-101B-9397-08002B2CF9AE}" pid="4" name="MSIP_Label_2ad0b24d-6422-44b0-b3de-abb3a9e8c81a_Method">
    <vt:lpwstr>Standard</vt:lpwstr>
  </property>
  <property fmtid="{D5CDD505-2E9C-101B-9397-08002B2CF9AE}" pid="5" name="MSIP_Label_2ad0b24d-6422-44b0-b3de-abb3a9e8c81a_Name">
    <vt:lpwstr>defa4170-0d19-0005-0004-bc88714345d2</vt:lpwstr>
  </property>
  <property fmtid="{D5CDD505-2E9C-101B-9397-08002B2CF9AE}" pid="6" name="MSIP_Label_2ad0b24d-6422-44b0-b3de-abb3a9e8c81a_SiteId">
    <vt:lpwstr>2fcfe26a-bb62-46b0-b1e3-28f9da0c45fd</vt:lpwstr>
  </property>
  <property fmtid="{D5CDD505-2E9C-101B-9397-08002B2CF9AE}" pid="7" name="MSIP_Label_2ad0b24d-6422-44b0-b3de-abb3a9e8c81a_ActionId">
    <vt:lpwstr>fc43f84c-11f5-454d-96fd-d6d870023ebb</vt:lpwstr>
  </property>
  <property fmtid="{D5CDD505-2E9C-101B-9397-08002B2CF9AE}" pid="8" name="MSIP_Label_2ad0b24d-6422-44b0-b3de-abb3a9e8c81a_ContentBits">
    <vt:lpwstr>0</vt:lpwstr>
  </property>
</Properties>
</file>